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6" r:id="rId3"/>
    <p:sldId id="279" r:id="rId4"/>
    <p:sldId id="312" r:id="rId5"/>
    <p:sldId id="263" r:id="rId6"/>
    <p:sldId id="300" r:id="rId7"/>
    <p:sldId id="307" r:id="rId8"/>
    <p:sldId id="308" r:id="rId9"/>
    <p:sldId id="309" r:id="rId10"/>
    <p:sldId id="310" r:id="rId11"/>
  </p:sldIdLst>
  <p:sldSz cx="9144000" cy="6858000" type="screen4x3"/>
  <p:notesSz cx="6858000" cy="9144000"/>
  <p:defaultTextStyle>
    <a:defPPr>
      <a:defRPr lang="it-IT"/>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15"/>
  </p:normalViewPr>
  <p:slideViewPr>
    <p:cSldViewPr>
      <p:cViewPr varScale="1">
        <p:scale>
          <a:sx n="110" d="100"/>
          <a:sy n="110" d="100"/>
        </p:scale>
        <p:origin x="158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5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06D10DC-E3FB-A32F-B650-CA222B43131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it-IT"/>
          </a:p>
        </p:txBody>
      </p:sp>
      <p:sp>
        <p:nvSpPr>
          <p:cNvPr id="3" name="Segnaposto data 2">
            <a:extLst>
              <a:ext uri="{FF2B5EF4-FFF2-40B4-BE49-F238E27FC236}">
                <a16:creationId xmlns:a16="http://schemas.microsoft.com/office/drawing/2014/main" id="{2299D177-8DE8-36EF-BAC7-B2732A7A4BE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1B39205-7048-5D45-8ED9-90C0C0F4DC8C}" type="datetimeFigureOut">
              <a:rPr lang="it-IT" altLang="it-IT"/>
              <a:pPr>
                <a:defRPr/>
              </a:pPr>
              <a:t>11/04/24</a:t>
            </a:fld>
            <a:endParaRPr lang="it-IT" altLang="it-IT"/>
          </a:p>
        </p:txBody>
      </p:sp>
      <p:sp>
        <p:nvSpPr>
          <p:cNvPr id="4" name="Segnaposto immagine diapositiva 3">
            <a:extLst>
              <a:ext uri="{FF2B5EF4-FFF2-40B4-BE49-F238E27FC236}">
                <a16:creationId xmlns:a16="http://schemas.microsoft.com/office/drawing/2014/main" id="{5BAC640F-F867-4C4A-3834-5BC577EDFE7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93C595D4-CDFD-8A12-5BA3-BE3D6B83A84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FE7E582E-A282-E3E9-FD6A-9E92120E464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it-IT"/>
          </a:p>
        </p:txBody>
      </p:sp>
      <p:sp>
        <p:nvSpPr>
          <p:cNvPr id="7" name="Segnaposto numero diapositiva 6">
            <a:extLst>
              <a:ext uri="{FF2B5EF4-FFF2-40B4-BE49-F238E27FC236}">
                <a16:creationId xmlns:a16="http://schemas.microsoft.com/office/drawing/2014/main" id="{1CDC8EC1-A388-4CF5-987C-3CF78734728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7A31F00E-6BD0-5D4D-988C-EC2B095C064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3CC7D2F-2220-2E30-4C73-019F8CE389F9}"/>
              </a:ext>
            </a:extLst>
          </p:cNvPr>
          <p:cNvSpPr>
            <a:spLocks noGrp="1"/>
          </p:cNvSpPr>
          <p:nvPr>
            <p:ph type="dt" sz="half" idx="10"/>
          </p:nvPr>
        </p:nvSpPr>
        <p:spPr/>
        <p:txBody>
          <a:bodyPr/>
          <a:lstStyle>
            <a:lvl1pPr>
              <a:defRPr/>
            </a:lvl1pPr>
          </a:lstStyle>
          <a:p>
            <a:pPr>
              <a:defRPr/>
            </a:pPr>
            <a:fld id="{A90CD7A1-F218-F247-A36D-55993B3C3FE3}" type="datetimeFigureOut">
              <a:rPr lang="it-IT" altLang="it-IT"/>
              <a:pPr>
                <a:defRPr/>
              </a:pPr>
              <a:t>11/04/24</a:t>
            </a:fld>
            <a:endParaRPr lang="it-IT" altLang="it-IT"/>
          </a:p>
        </p:txBody>
      </p:sp>
      <p:sp>
        <p:nvSpPr>
          <p:cNvPr id="5" name="Segnaposto piè di pagina 4">
            <a:extLst>
              <a:ext uri="{FF2B5EF4-FFF2-40B4-BE49-F238E27FC236}">
                <a16:creationId xmlns:a16="http://schemas.microsoft.com/office/drawing/2014/main" id="{AE02B2C3-4F5A-03FE-73CB-14E215A0893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0632A46-0063-6F6B-F59F-EF8AB2275D50}"/>
              </a:ext>
            </a:extLst>
          </p:cNvPr>
          <p:cNvSpPr>
            <a:spLocks noGrp="1"/>
          </p:cNvSpPr>
          <p:nvPr>
            <p:ph type="sldNum" sz="quarter" idx="12"/>
          </p:nvPr>
        </p:nvSpPr>
        <p:spPr/>
        <p:txBody>
          <a:bodyPr/>
          <a:lstStyle>
            <a:lvl1pPr>
              <a:defRPr/>
            </a:lvl1pPr>
          </a:lstStyle>
          <a:p>
            <a:pPr>
              <a:defRPr/>
            </a:pPr>
            <a:fld id="{2C544D66-7F52-F141-B80A-3604118CC49B}" type="slidenum">
              <a:rPr lang="it-IT" altLang="it-IT"/>
              <a:pPr>
                <a:defRPr/>
              </a:pPr>
              <a:t>‹N›</a:t>
            </a:fld>
            <a:endParaRPr lang="it-IT" altLang="it-IT"/>
          </a:p>
        </p:txBody>
      </p:sp>
    </p:spTree>
    <p:extLst>
      <p:ext uri="{BB962C8B-B14F-4D97-AF65-F5344CB8AC3E}">
        <p14:creationId xmlns:p14="http://schemas.microsoft.com/office/powerpoint/2010/main" val="308573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618205-EA3F-703F-06E3-1C70BD8A5216}"/>
              </a:ext>
            </a:extLst>
          </p:cNvPr>
          <p:cNvSpPr>
            <a:spLocks noGrp="1"/>
          </p:cNvSpPr>
          <p:nvPr>
            <p:ph type="dt" sz="half" idx="10"/>
          </p:nvPr>
        </p:nvSpPr>
        <p:spPr/>
        <p:txBody>
          <a:bodyPr/>
          <a:lstStyle>
            <a:lvl1pPr>
              <a:defRPr/>
            </a:lvl1pPr>
          </a:lstStyle>
          <a:p>
            <a:pPr>
              <a:defRPr/>
            </a:pPr>
            <a:fld id="{7E0614BB-2FFE-CA40-8B8A-6CD9ADD2E07C}" type="datetimeFigureOut">
              <a:rPr lang="it-IT" altLang="it-IT"/>
              <a:pPr>
                <a:defRPr/>
              </a:pPr>
              <a:t>11/04/24</a:t>
            </a:fld>
            <a:endParaRPr lang="it-IT" altLang="it-IT"/>
          </a:p>
        </p:txBody>
      </p:sp>
      <p:sp>
        <p:nvSpPr>
          <p:cNvPr id="5" name="Segnaposto piè di pagina 4">
            <a:extLst>
              <a:ext uri="{FF2B5EF4-FFF2-40B4-BE49-F238E27FC236}">
                <a16:creationId xmlns:a16="http://schemas.microsoft.com/office/drawing/2014/main" id="{9ECF7D47-9B15-1BC2-CAB0-F2CAFD01C3EE}"/>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D7E5145-8473-D8CD-B7E2-D5506077496D}"/>
              </a:ext>
            </a:extLst>
          </p:cNvPr>
          <p:cNvSpPr>
            <a:spLocks noGrp="1"/>
          </p:cNvSpPr>
          <p:nvPr>
            <p:ph type="sldNum" sz="quarter" idx="12"/>
          </p:nvPr>
        </p:nvSpPr>
        <p:spPr/>
        <p:txBody>
          <a:bodyPr/>
          <a:lstStyle>
            <a:lvl1pPr>
              <a:defRPr/>
            </a:lvl1pPr>
          </a:lstStyle>
          <a:p>
            <a:pPr>
              <a:defRPr/>
            </a:pPr>
            <a:fld id="{88C03897-2D03-034C-B7C7-92BE49363B4A}" type="slidenum">
              <a:rPr lang="it-IT" altLang="it-IT"/>
              <a:pPr>
                <a:defRPr/>
              </a:pPr>
              <a:t>‹N›</a:t>
            </a:fld>
            <a:endParaRPr lang="it-IT" altLang="it-IT"/>
          </a:p>
        </p:txBody>
      </p:sp>
    </p:spTree>
    <p:extLst>
      <p:ext uri="{BB962C8B-B14F-4D97-AF65-F5344CB8AC3E}">
        <p14:creationId xmlns:p14="http://schemas.microsoft.com/office/powerpoint/2010/main" val="216425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94EE79-12DE-39DB-26C7-D00AD376A6F5}"/>
              </a:ext>
            </a:extLst>
          </p:cNvPr>
          <p:cNvSpPr>
            <a:spLocks noGrp="1"/>
          </p:cNvSpPr>
          <p:nvPr>
            <p:ph type="dt" sz="half" idx="10"/>
          </p:nvPr>
        </p:nvSpPr>
        <p:spPr/>
        <p:txBody>
          <a:bodyPr/>
          <a:lstStyle>
            <a:lvl1pPr>
              <a:defRPr/>
            </a:lvl1pPr>
          </a:lstStyle>
          <a:p>
            <a:pPr>
              <a:defRPr/>
            </a:pPr>
            <a:fld id="{F3501FBB-6D5A-2549-899B-4993F10B2B7E}" type="datetimeFigureOut">
              <a:rPr lang="it-IT" altLang="it-IT"/>
              <a:pPr>
                <a:defRPr/>
              </a:pPr>
              <a:t>11/04/24</a:t>
            </a:fld>
            <a:endParaRPr lang="it-IT" altLang="it-IT"/>
          </a:p>
        </p:txBody>
      </p:sp>
      <p:sp>
        <p:nvSpPr>
          <p:cNvPr id="5" name="Segnaposto piè di pagina 4">
            <a:extLst>
              <a:ext uri="{FF2B5EF4-FFF2-40B4-BE49-F238E27FC236}">
                <a16:creationId xmlns:a16="http://schemas.microsoft.com/office/drawing/2014/main" id="{2D4DF406-60E9-CCF3-A49C-F3CC26BE8A2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73BBEB9-5555-9937-809F-7E574B3EF700}"/>
              </a:ext>
            </a:extLst>
          </p:cNvPr>
          <p:cNvSpPr>
            <a:spLocks noGrp="1"/>
          </p:cNvSpPr>
          <p:nvPr>
            <p:ph type="sldNum" sz="quarter" idx="12"/>
          </p:nvPr>
        </p:nvSpPr>
        <p:spPr/>
        <p:txBody>
          <a:bodyPr/>
          <a:lstStyle>
            <a:lvl1pPr>
              <a:defRPr/>
            </a:lvl1pPr>
          </a:lstStyle>
          <a:p>
            <a:pPr>
              <a:defRPr/>
            </a:pPr>
            <a:fld id="{F9ACD1B3-8005-5141-89C4-154C92EE7F97}" type="slidenum">
              <a:rPr lang="it-IT" altLang="it-IT"/>
              <a:pPr>
                <a:defRPr/>
              </a:pPr>
              <a:t>‹N›</a:t>
            </a:fld>
            <a:endParaRPr lang="it-IT" altLang="it-IT"/>
          </a:p>
        </p:txBody>
      </p:sp>
    </p:spTree>
    <p:extLst>
      <p:ext uri="{BB962C8B-B14F-4D97-AF65-F5344CB8AC3E}">
        <p14:creationId xmlns:p14="http://schemas.microsoft.com/office/powerpoint/2010/main" val="16862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74B926-96D9-ED2F-8B4D-DA784C8C6159}"/>
              </a:ext>
            </a:extLst>
          </p:cNvPr>
          <p:cNvSpPr>
            <a:spLocks noGrp="1"/>
          </p:cNvSpPr>
          <p:nvPr>
            <p:ph type="dt" sz="half" idx="10"/>
          </p:nvPr>
        </p:nvSpPr>
        <p:spPr/>
        <p:txBody>
          <a:bodyPr/>
          <a:lstStyle>
            <a:lvl1pPr>
              <a:defRPr/>
            </a:lvl1pPr>
          </a:lstStyle>
          <a:p>
            <a:pPr>
              <a:defRPr/>
            </a:pPr>
            <a:fld id="{5676BE80-E5C2-EA4F-B3B0-0FC754BA4603}" type="datetimeFigureOut">
              <a:rPr lang="it-IT" altLang="it-IT"/>
              <a:pPr>
                <a:defRPr/>
              </a:pPr>
              <a:t>11/04/24</a:t>
            </a:fld>
            <a:endParaRPr lang="it-IT" altLang="it-IT"/>
          </a:p>
        </p:txBody>
      </p:sp>
      <p:sp>
        <p:nvSpPr>
          <p:cNvPr id="5" name="Segnaposto piè di pagina 4">
            <a:extLst>
              <a:ext uri="{FF2B5EF4-FFF2-40B4-BE49-F238E27FC236}">
                <a16:creationId xmlns:a16="http://schemas.microsoft.com/office/drawing/2014/main" id="{A0F8DF9D-5861-F5AD-0D8A-57DFBE4ADDE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ADFF831C-7506-BF42-B6EE-C4F3D692406F}"/>
              </a:ext>
            </a:extLst>
          </p:cNvPr>
          <p:cNvSpPr>
            <a:spLocks noGrp="1"/>
          </p:cNvSpPr>
          <p:nvPr>
            <p:ph type="sldNum" sz="quarter" idx="12"/>
          </p:nvPr>
        </p:nvSpPr>
        <p:spPr/>
        <p:txBody>
          <a:bodyPr/>
          <a:lstStyle>
            <a:lvl1pPr>
              <a:defRPr/>
            </a:lvl1pPr>
          </a:lstStyle>
          <a:p>
            <a:pPr>
              <a:defRPr/>
            </a:pPr>
            <a:fld id="{2F942BBB-EA32-BC48-A0EC-2E96A0BE2788}" type="slidenum">
              <a:rPr lang="it-IT" altLang="it-IT"/>
              <a:pPr>
                <a:defRPr/>
              </a:pPr>
              <a:t>‹N›</a:t>
            </a:fld>
            <a:endParaRPr lang="it-IT" altLang="it-IT"/>
          </a:p>
        </p:txBody>
      </p:sp>
    </p:spTree>
    <p:extLst>
      <p:ext uri="{BB962C8B-B14F-4D97-AF65-F5344CB8AC3E}">
        <p14:creationId xmlns:p14="http://schemas.microsoft.com/office/powerpoint/2010/main" val="18497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C4ACBC6A-0F02-A898-0DBE-8F4B895A78A7}"/>
              </a:ext>
            </a:extLst>
          </p:cNvPr>
          <p:cNvSpPr>
            <a:spLocks noGrp="1"/>
          </p:cNvSpPr>
          <p:nvPr>
            <p:ph type="dt" sz="half" idx="10"/>
          </p:nvPr>
        </p:nvSpPr>
        <p:spPr/>
        <p:txBody>
          <a:bodyPr/>
          <a:lstStyle>
            <a:lvl1pPr>
              <a:defRPr/>
            </a:lvl1pPr>
          </a:lstStyle>
          <a:p>
            <a:pPr>
              <a:defRPr/>
            </a:pPr>
            <a:fld id="{AD27E3EE-38AC-404B-B703-D567CA455394}" type="datetimeFigureOut">
              <a:rPr lang="it-IT" altLang="it-IT"/>
              <a:pPr>
                <a:defRPr/>
              </a:pPr>
              <a:t>11/04/24</a:t>
            </a:fld>
            <a:endParaRPr lang="it-IT" altLang="it-IT"/>
          </a:p>
        </p:txBody>
      </p:sp>
      <p:sp>
        <p:nvSpPr>
          <p:cNvPr id="5" name="Segnaposto piè di pagina 4">
            <a:extLst>
              <a:ext uri="{FF2B5EF4-FFF2-40B4-BE49-F238E27FC236}">
                <a16:creationId xmlns:a16="http://schemas.microsoft.com/office/drawing/2014/main" id="{1FD117A4-C586-0AA4-DFB0-FEA3E100BBD6}"/>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5200588-F68D-3537-3758-5C32D323465F}"/>
              </a:ext>
            </a:extLst>
          </p:cNvPr>
          <p:cNvSpPr>
            <a:spLocks noGrp="1"/>
          </p:cNvSpPr>
          <p:nvPr>
            <p:ph type="sldNum" sz="quarter" idx="12"/>
          </p:nvPr>
        </p:nvSpPr>
        <p:spPr/>
        <p:txBody>
          <a:bodyPr/>
          <a:lstStyle>
            <a:lvl1pPr>
              <a:defRPr/>
            </a:lvl1pPr>
          </a:lstStyle>
          <a:p>
            <a:pPr>
              <a:defRPr/>
            </a:pPr>
            <a:fld id="{02262319-F339-B041-8717-B0BBD563965C}" type="slidenum">
              <a:rPr lang="it-IT" altLang="it-IT"/>
              <a:pPr>
                <a:defRPr/>
              </a:pPr>
              <a:t>‹N›</a:t>
            </a:fld>
            <a:endParaRPr lang="it-IT" altLang="it-IT"/>
          </a:p>
        </p:txBody>
      </p:sp>
    </p:spTree>
    <p:extLst>
      <p:ext uri="{BB962C8B-B14F-4D97-AF65-F5344CB8AC3E}">
        <p14:creationId xmlns:p14="http://schemas.microsoft.com/office/powerpoint/2010/main" val="190051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B26F5468-D5B0-98DC-D015-9FF1EB3BCFA3}"/>
              </a:ext>
            </a:extLst>
          </p:cNvPr>
          <p:cNvSpPr>
            <a:spLocks noGrp="1"/>
          </p:cNvSpPr>
          <p:nvPr>
            <p:ph type="dt" sz="half" idx="10"/>
          </p:nvPr>
        </p:nvSpPr>
        <p:spPr/>
        <p:txBody>
          <a:bodyPr/>
          <a:lstStyle>
            <a:lvl1pPr>
              <a:defRPr/>
            </a:lvl1pPr>
          </a:lstStyle>
          <a:p>
            <a:pPr>
              <a:defRPr/>
            </a:pPr>
            <a:fld id="{AC497D0B-612C-D348-BC4F-B7269731EFCA}" type="datetimeFigureOut">
              <a:rPr lang="it-IT" altLang="it-IT"/>
              <a:pPr>
                <a:defRPr/>
              </a:pPr>
              <a:t>11/04/24</a:t>
            </a:fld>
            <a:endParaRPr lang="it-IT" altLang="it-IT"/>
          </a:p>
        </p:txBody>
      </p:sp>
      <p:sp>
        <p:nvSpPr>
          <p:cNvPr id="6" name="Segnaposto piè di pagina 4">
            <a:extLst>
              <a:ext uri="{FF2B5EF4-FFF2-40B4-BE49-F238E27FC236}">
                <a16:creationId xmlns:a16="http://schemas.microsoft.com/office/drawing/2014/main" id="{1FB609F5-F917-6BCF-7B8F-B921037A26D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9C26E0BD-8C1B-A6E9-4F57-951FC19710F9}"/>
              </a:ext>
            </a:extLst>
          </p:cNvPr>
          <p:cNvSpPr>
            <a:spLocks noGrp="1"/>
          </p:cNvSpPr>
          <p:nvPr>
            <p:ph type="sldNum" sz="quarter" idx="12"/>
          </p:nvPr>
        </p:nvSpPr>
        <p:spPr/>
        <p:txBody>
          <a:bodyPr/>
          <a:lstStyle>
            <a:lvl1pPr>
              <a:defRPr/>
            </a:lvl1pPr>
          </a:lstStyle>
          <a:p>
            <a:pPr>
              <a:defRPr/>
            </a:pPr>
            <a:fld id="{144E6B18-9953-C142-80EF-59739E5BEA67}" type="slidenum">
              <a:rPr lang="it-IT" altLang="it-IT"/>
              <a:pPr>
                <a:defRPr/>
              </a:pPr>
              <a:t>‹N›</a:t>
            </a:fld>
            <a:endParaRPr lang="it-IT" altLang="it-IT"/>
          </a:p>
        </p:txBody>
      </p:sp>
    </p:spTree>
    <p:extLst>
      <p:ext uri="{BB962C8B-B14F-4D97-AF65-F5344CB8AC3E}">
        <p14:creationId xmlns:p14="http://schemas.microsoft.com/office/powerpoint/2010/main" val="192829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6ACA11DD-1D9E-C0C0-6490-B31EEB6E1E9D}"/>
              </a:ext>
            </a:extLst>
          </p:cNvPr>
          <p:cNvSpPr>
            <a:spLocks noGrp="1"/>
          </p:cNvSpPr>
          <p:nvPr>
            <p:ph type="dt" sz="half" idx="10"/>
          </p:nvPr>
        </p:nvSpPr>
        <p:spPr/>
        <p:txBody>
          <a:bodyPr/>
          <a:lstStyle>
            <a:lvl1pPr>
              <a:defRPr/>
            </a:lvl1pPr>
          </a:lstStyle>
          <a:p>
            <a:pPr>
              <a:defRPr/>
            </a:pPr>
            <a:fld id="{F61AA5D8-6567-E641-8C31-CAD21CA8A5F8}" type="datetimeFigureOut">
              <a:rPr lang="it-IT" altLang="it-IT"/>
              <a:pPr>
                <a:defRPr/>
              </a:pPr>
              <a:t>11/04/24</a:t>
            </a:fld>
            <a:endParaRPr lang="it-IT" altLang="it-IT"/>
          </a:p>
        </p:txBody>
      </p:sp>
      <p:sp>
        <p:nvSpPr>
          <p:cNvPr id="8" name="Segnaposto piè di pagina 4">
            <a:extLst>
              <a:ext uri="{FF2B5EF4-FFF2-40B4-BE49-F238E27FC236}">
                <a16:creationId xmlns:a16="http://schemas.microsoft.com/office/drawing/2014/main" id="{6B73D206-39DE-655A-19F4-BA700662D131}"/>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13A2D250-D6EC-86B3-8F78-C7B445367222}"/>
              </a:ext>
            </a:extLst>
          </p:cNvPr>
          <p:cNvSpPr>
            <a:spLocks noGrp="1"/>
          </p:cNvSpPr>
          <p:nvPr>
            <p:ph type="sldNum" sz="quarter" idx="12"/>
          </p:nvPr>
        </p:nvSpPr>
        <p:spPr/>
        <p:txBody>
          <a:bodyPr/>
          <a:lstStyle>
            <a:lvl1pPr>
              <a:defRPr/>
            </a:lvl1pPr>
          </a:lstStyle>
          <a:p>
            <a:pPr>
              <a:defRPr/>
            </a:pPr>
            <a:fld id="{4923FDFF-770D-6847-BA37-3A80AC3BE86E}" type="slidenum">
              <a:rPr lang="it-IT" altLang="it-IT"/>
              <a:pPr>
                <a:defRPr/>
              </a:pPr>
              <a:t>‹N›</a:t>
            </a:fld>
            <a:endParaRPr lang="it-IT" altLang="it-IT"/>
          </a:p>
        </p:txBody>
      </p:sp>
    </p:spTree>
    <p:extLst>
      <p:ext uri="{BB962C8B-B14F-4D97-AF65-F5344CB8AC3E}">
        <p14:creationId xmlns:p14="http://schemas.microsoft.com/office/powerpoint/2010/main" val="276390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7E1153BC-E1D1-E212-1EB1-023E85A0A088}"/>
              </a:ext>
            </a:extLst>
          </p:cNvPr>
          <p:cNvSpPr>
            <a:spLocks noGrp="1"/>
          </p:cNvSpPr>
          <p:nvPr>
            <p:ph type="dt" sz="half" idx="10"/>
          </p:nvPr>
        </p:nvSpPr>
        <p:spPr/>
        <p:txBody>
          <a:bodyPr/>
          <a:lstStyle>
            <a:lvl1pPr>
              <a:defRPr/>
            </a:lvl1pPr>
          </a:lstStyle>
          <a:p>
            <a:pPr>
              <a:defRPr/>
            </a:pPr>
            <a:fld id="{7B6A3BB0-A82D-014B-9D24-79278D15CA70}" type="datetimeFigureOut">
              <a:rPr lang="it-IT" altLang="it-IT"/>
              <a:pPr>
                <a:defRPr/>
              </a:pPr>
              <a:t>11/04/24</a:t>
            </a:fld>
            <a:endParaRPr lang="it-IT" altLang="it-IT"/>
          </a:p>
        </p:txBody>
      </p:sp>
      <p:sp>
        <p:nvSpPr>
          <p:cNvPr id="4" name="Segnaposto piè di pagina 4">
            <a:extLst>
              <a:ext uri="{FF2B5EF4-FFF2-40B4-BE49-F238E27FC236}">
                <a16:creationId xmlns:a16="http://schemas.microsoft.com/office/drawing/2014/main" id="{0CD3FD89-3AAC-7306-C063-5EA2E2D16092}"/>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3E11E7B1-E923-E7D2-8898-B7849D1B57C6}"/>
              </a:ext>
            </a:extLst>
          </p:cNvPr>
          <p:cNvSpPr>
            <a:spLocks noGrp="1"/>
          </p:cNvSpPr>
          <p:nvPr>
            <p:ph type="sldNum" sz="quarter" idx="12"/>
          </p:nvPr>
        </p:nvSpPr>
        <p:spPr/>
        <p:txBody>
          <a:bodyPr/>
          <a:lstStyle>
            <a:lvl1pPr>
              <a:defRPr/>
            </a:lvl1pPr>
          </a:lstStyle>
          <a:p>
            <a:pPr>
              <a:defRPr/>
            </a:pPr>
            <a:fld id="{69640A51-7DCF-F94C-A167-065F2DB5C306}" type="slidenum">
              <a:rPr lang="it-IT" altLang="it-IT"/>
              <a:pPr>
                <a:defRPr/>
              </a:pPr>
              <a:t>‹N›</a:t>
            </a:fld>
            <a:endParaRPr lang="it-IT" altLang="it-IT"/>
          </a:p>
        </p:txBody>
      </p:sp>
    </p:spTree>
    <p:extLst>
      <p:ext uri="{BB962C8B-B14F-4D97-AF65-F5344CB8AC3E}">
        <p14:creationId xmlns:p14="http://schemas.microsoft.com/office/powerpoint/2010/main" val="227759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BF8050A5-E367-189C-0249-1C04387E744B}"/>
              </a:ext>
            </a:extLst>
          </p:cNvPr>
          <p:cNvSpPr>
            <a:spLocks noGrp="1"/>
          </p:cNvSpPr>
          <p:nvPr>
            <p:ph type="dt" sz="half" idx="10"/>
          </p:nvPr>
        </p:nvSpPr>
        <p:spPr/>
        <p:txBody>
          <a:bodyPr/>
          <a:lstStyle>
            <a:lvl1pPr>
              <a:defRPr/>
            </a:lvl1pPr>
          </a:lstStyle>
          <a:p>
            <a:pPr>
              <a:defRPr/>
            </a:pPr>
            <a:fld id="{99E256C7-15DD-F84F-9DD3-48BD64725D4C}" type="datetimeFigureOut">
              <a:rPr lang="it-IT" altLang="it-IT"/>
              <a:pPr>
                <a:defRPr/>
              </a:pPr>
              <a:t>11/04/24</a:t>
            </a:fld>
            <a:endParaRPr lang="it-IT" altLang="it-IT"/>
          </a:p>
        </p:txBody>
      </p:sp>
      <p:sp>
        <p:nvSpPr>
          <p:cNvPr id="3" name="Segnaposto piè di pagina 4">
            <a:extLst>
              <a:ext uri="{FF2B5EF4-FFF2-40B4-BE49-F238E27FC236}">
                <a16:creationId xmlns:a16="http://schemas.microsoft.com/office/drawing/2014/main" id="{961B5E1C-11C5-57CD-9532-B1763AB69990}"/>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6533C176-A5EA-9A87-3A65-E9354FA0C728}"/>
              </a:ext>
            </a:extLst>
          </p:cNvPr>
          <p:cNvSpPr>
            <a:spLocks noGrp="1"/>
          </p:cNvSpPr>
          <p:nvPr>
            <p:ph type="sldNum" sz="quarter" idx="12"/>
          </p:nvPr>
        </p:nvSpPr>
        <p:spPr/>
        <p:txBody>
          <a:bodyPr/>
          <a:lstStyle>
            <a:lvl1pPr>
              <a:defRPr/>
            </a:lvl1pPr>
          </a:lstStyle>
          <a:p>
            <a:pPr>
              <a:defRPr/>
            </a:pPr>
            <a:fld id="{EE069C44-C177-6F49-AB7B-F0D98A353C14}" type="slidenum">
              <a:rPr lang="it-IT" altLang="it-IT"/>
              <a:pPr>
                <a:defRPr/>
              </a:pPr>
              <a:t>‹N›</a:t>
            </a:fld>
            <a:endParaRPr lang="it-IT" altLang="it-IT"/>
          </a:p>
        </p:txBody>
      </p:sp>
    </p:spTree>
    <p:extLst>
      <p:ext uri="{BB962C8B-B14F-4D97-AF65-F5344CB8AC3E}">
        <p14:creationId xmlns:p14="http://schemas.microsoft.com/office/powerpoint/2010/main" val="213546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71553A85-5A41-EF65-6B4F-CEA34E9A4C8E}"/>
              </a:ext>
            </a:extLst>
          </p:cNvPr>
          <p:cNvSpPr>
            <a:spLocks noGrp="1"/>
          </p:cNvSpPr>
          <p:nvPr>
            <p:ph type="dt" sz="half" idx="10"/>
          </p:nvPr>
        </p:nvSpPr>
        <p:spPr/>
        <p:txBody>
          <a:bodyPr/>
          <a:lstStyle>
            <a:lvl1pPr>
              <a:defRPr/>
            </a:lvl1pPr>
          </a:lstStyle>
          <a:p>
            <a:pPr>
              <a:defRPr/>
            </a:pPr>
            <a:fld id="{FB8FAF37-33C3-ED41-B59F-1116D5EA4061}" type="datetimeFigureOut">
              <a:rPr lang="it-IT" altLang="it-IT"/>
              <a:pPr>
                <a:defRPr/>
              </a:pPr>
              <a:t>11/04/24</a:t>
            </a:fld>
            <a:endParaRPr lang="it-IT" altLang="it-IT"/>
          </a:p>
        </p:txBody>
      </p:sp>
      <p:sp>
        <p:nvSpPr>
          <p:cNvPr id="6" name="Segnaposto piè di pagina 4">
            <a:extLst>
              <a:ext uri="{FF2B5EF4-FFF2-40B4-BE49-F238E27FC236}">
                <a16:creationId xmlns:a16="http://schemas.microsoft.com/office/drawing/2014/main" id="{BA69C25C-E140-23A6-F2C9-5060561A5FDF}"/>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DD9CB13B-CBF4-49E6-AFA4-B3C0D5C957D7}"/>
              </a:ext>
            </a:extLst>
          </p:cNvPr>
          <p:cNvSpPr>
            <a:spLocks noGrp="1"/>
          </p:cNvSpPr>
          <p:nvPr>
            <p:ph type="sldNum" sz="quarter" idx="12"/>
          </p:nvPr>
        </p:nvSpPr>
        <p:spPr/>
        <p:txBody>
          <a:bodyPr/>
          <a:lstStyle>
            <a:lvl1pPr>
              <a:defRPr/>
            </a:lvl1pPr>
          </a:lstStyle>
          <a:p>
            <a:pPr>
              <a:defRPr/>
            </a:pPr>
            <a:fld id="{395CD842-355B-CF4E-853E-C076D707A70D}" type="slidenum">
              <a:rPr lang="it-IT" altLang="it-IT"/>
              <a:pPr>
                <a:defRPr/>
              </a:pPr>
              <a:t>‹N›</a:t>
            </a:fld>
            <a:endParaRPr lang="it-IT" altLang="it-IT"/>
          </a:p>
        </p:txBody>
      </p:sp>
    </p:spTree>
    <p:extLst>
      <p:ext uri="{BB962C8B-B14F-4D97-AF65-F5344CB8AC3E}">
        <p14:creationId xmlns:p14="http://schemas.microsoft.com/office/powerpoint/2010/main" val="163662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F13B8565-1227-5B52-AF1B-FAAC933ABAFD}"/>
              </a:ext>
            </a:extLst>
          </p:cNvPr>
          <p:cNvSpPr>
            <a:spLocks noGrp="1"/>
          </p:cNvSpPr>
          <p:nvPr>
            <p:ph type="dt" sz="half" idx="10"/>
          </p:nvPr>
        </p:nvSpPr>
        <p:spPr/>
        <p:txBody>
          <a:bodyPr/>
          <a:lstStyle>
            <a:lvl1pPr>
              <a:defRPr/>
            </a:lvl1pPr>
          </a:lstStyle>
          <a:p>
            <a:pPr>
              <a:defRPr/>
            </a:pPr>
            <a:fld id="{4EA428F3-B26D-6D45-92AA-DCF53991826D}" type="datetimeFigureOut">
              <a:rPr lang="it-IT" altLang="it-IT"/>
              <a:pPr>
                <a:defRPr/>
              </a:pPr>
              <a:t>11/04/24</a:t>
            </a:fld>
            <a:endParaRPr lang="it-IT" altLang="it-IT"/>
          </a:p>
        </p:txBody>
      </p:sp>
      <p:sp>
        <p:nvSpPr>
          <p:cNvPr id="6" name="Segnaposto piè di pagina 4">
            <a:extLst>
              <a:ext uri="{FF2B5EF4-FFF2-40B4-BE49-F238E27FC236}">
                <a16:creationId xmlns:a16="http://schemas.microsoft.com/office/drawing/2014/main" id="{C2C65BBC-27F7-5DD8-0704-8D15F037CB63}"/>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190E2B51-CDE8-1913-C04F-E7A3C9F2AE05}"/>
              </a:ext>
            </a:extLst>
          </p:cNvPr>
          <p:cNvSpPr>
            <a:spLocks noGrp="1"/>
          </p:cNvSpPr>
          <p:nvPr>
            <p:ph type="sldNum" sz="quarter" idx="12"/>
          </p:nvPr>
        </p:nvSpPr>
        <p:spPr/>
        <p:txBody>
          <a:bodyPr/>
          <a:lstStyle>
            <a:lvl1pPr>
              <a:defRPr/>
            </a:lvl1pPr>
          </a:lstStyle>
          <a:p>
            <a:pPr>
              <a:defRPr/>
            </a:pPr>
            <a:fld id="{5CFCA442-43DC-1A49-8B7D-6FDD8633E5C7}" type="slidenum">
              <a:rPr lang="it-IT" altLang="it-IT"/>
              <a:pPr>
                <a:defRPr/>
              </a:pPr>
              <a:t>‹N›</a:t>
            </a:fld>
            <a:endParaRPr lang="it-IT" altLang="it-IT"/>
          </a:p>
        </p:txBody>
      </p:sp>
    </p:spTree>
    <p:extLst>
      <p:ext uri="{BB962C8B-B14F-4D97-AF65-F5344CB8AC3E}">
        <p14:creationId xmlns:p14="http://schemas.microsoft.com/office/powerpoint/2010/main" val="372180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D4530987-0CEA-16E7-E19D-F29A1D6C6EE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50EBB3B1-EBB6-A1DA-E998-25CB7EF8EF2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19880960-7F19-5D34-94AE-AE921C06A24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F3780E50-02E0-1640-BBD3-C13230B5AC95}" type="datetimeFigureOut">
              <a:rPr lang="it-IT" altLang="it-IT"/>
              <a:pPr>
                <a:defRPr/>
              </a:pPr>
              <a:t>11/04/24</a:t>
            </a:fld>
            <a:endParaRPr lang="it-IT" altLang="it-IT"/>
          </a:p>
        </p:txBody>
      </p:sp>
      <p:sp>
        <p:nvSpPr>
          <p:cNvPr id="5" name="Segnaposto piè di pagina 4">
            <a:extLst>
              <a:ext uri="{FF2B5EF4-FFF2-40B4-BE49-F238E27FC236}">
                <a16:creationId xmlns:a16="http://schemas.microsoft.com/office/drawing/2014/main" id="{B3EE7715-AEF4-11E0-EAFE-B111D5B2EA3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a:extLst>
              <a:ext uri="{FF2B5EF4-FFF2-40B4-BE49-F238E27FC236}">
                <a16:creationId xmlns:a16="http://schemas.microsoft.com/office/drawing/2014/main" id="{1AA1FF1E-454E-898C-5E59-4B554C641CA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FF1BA8BB-AF90-FC4B-9E13-090980361B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c.europa.eu/internal_market/copyright/management/index_en.htm"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a:extLst>
              <a:ext uri="{FF2B5EF4-FFF2-40B4-BE49-F238E27FC236}">
                <a16:creationId xmlns:a16="http://schemas.microsoft.com/office/drawing/2014/main" id="{6469621F-70BC-5E20-4517-D2D8C08310F2}"/>
              </a:ext>
            </a:extLst>
          </p:cNvPr>
          <p:cNvSpPr>
            <a:spLocks noGrp="1"/>
          </p:cNvSpPr>
          <p:nvPr>
            <p:ph type="ctrTitle"/>
          </p:nvPr>
        </p:nvSpPr>
        <p:spPr>
          <a:xfrm>
            <a:off x="685800" y="1143000"/>
            <a:ext cx="7772400" cy="2714625"/>
          </a:xfrm>
        </p:spPr>
        <p:txBody>
          <a:bodyPr/>
          <a:lstStyle/>
          <a:p>
            <a:pPr eaLnBrk="1" hangingPunct="1"/>
            <a:r>
              <a:rPr lang="it-IT" altLang="it-IT" sz="2800" dirty="0">
                <a:ea typeface="ＭＳ Ｐゴシック" panose="020B0600070205080204" pitchFamily="34" charset="-128"/>
              </a:rPr>
              <a:t>26th March 2024</a:t>
            </a:r>
            <a:br>
              <a:rPr lang="it-IT" altLang="it-IT" sz="2800" dirty="0">
                <a:ea typeface="ＭＳ Ｐゴシック" panose="020B0600070205080204" pitchFamily="34" charset="-128"/>
              </a:rPr>
            </a:br>
            <a:r>
              <a:rPr lang="it-IT" altLang="it-IT" sz="4000" b="1" i="1" dirty="0" err="1">
                <a:solidFill>
                  <a:srgbClr val="953735"/>
                </a:solidFill>
                <a:ea typeface="ＭＳ Ｐゴシック" panose="020B0600070205080204" pitchFamily="34" charset="-128"/>
              </a:rPr>
              <a:t>Introduction</a:t>
            </a:r>
            <a:r>
              <a:rPr lang="it-IT" altLang="it-IT" sz="4000" b="1" i="1" dirty="0">
                <a:solidFill>
                  <a:srgbClr val="953735"/>
                </a:solidFill>
                <a:ea typeface="ＭＳ Ｐゴシック" panose="020B0600070205080204" pitchFamily="34" charset="-128"/>
              </a:rPr>
              <a:t> to Copyright</a:t>
            </a:r>
            <a:endParaRPr lang="it-IT" altLang="it-IT" sz="4000" b="1" dirty="0">
              <a:solidFill>
                <a:srgbClr val="953735"/>
              </a:solidFill>
              <a:ea typeface="ＭＳ Ｐゴシック" panose="020B0600070205080204" pitchFamily="34" charset="-128"/>
            </a:endParaRPr>
          </a:p>
        </p:txBody>
      </p:sp>
      <p:sp>
        <p:nvSpPr>
          <p:cNvPr id="3" name="Sottotitolo 2">
            <a:extLst>
              <a:ext uri="{FF2B5EF4-FFF2-40B4-BE49-F238E27FC236}">
                <a16:creationId xmlns:a16="http://schemas.microsoft.com/office/drawing/2014/main" id="{180B88D7-9DAF-49EE-FECA-97B675DD90B0}"/>
              </a:ext>
            </a:extLst>
          </p:cNvPr>
          <p:cNvSpPr>
            <a:spLocks noGrp="1"/>
          </p:cNvSpPr>
          <p:nvPr>
            <p:ph type="subTitle" idx="1"/>
          </p:nvPr>
        </p:nvSpPr>
        <p:spPr>
          <a:xfrm>
            <a:off x="1371600" y="3243262"/>
            <a:ext cx="6400800" cy="1495425"/>
          </a:xfrm>
        </p:spPr>
        <p:txBody>
          <a:bodyPr rtlCol="0">
            <a:normAutofit fontScale="77500" lnSpcReduction="20000"/>
          </a:bodyPr>
          <a:lstStyle/>
          <a:p>
            <a:pPr eaLnBrk="1" fontAlgn="auto" hangingPunct="1">
              <a:spcAft>
                <a:spcPts val="0"/>
              </a:spcAft>
              <a:defRPr/>
            </a:pPr>
            <a:endParaRPr lang="it-IT" dirty="0">
              <a:ea typeface="+mn-ea"/>
              <a:cs typeface="+mn-cs"/>
            </a:endParaRPr>
          </a:p>
          <a:p>
            <a:pPr eaLnBrk="1" fontAlgn="auto" hangingPunct="1">
              <a:spcAft>
                <a:spcPts val="0"/>
              </a:spcAft>
              <a:defRPr/>
            </a:pPr>
            <a:r>
              <a:rPr lang="it-IT" dirty="0">
                <a:ea typeface="+mn-ea"/>
                <a:cs typeface="+mn-cs"/>
              </a:rPr>
              <a:t>Prof.ssa Emanuela Arezzo</a:t>
            </a:r>
          </a:p>
          <a:p>
            <a:pPr eaLnBrk="1" fontAlgn="auto" hangingPunct="1">
              <a:spcAft>
                <a:spcPts val="0"/>
              </a:spcAft>
              <a:defRPr/>
            </a:pPr>
            <a:r>
              <a:rPr lang="it-IT" b="1" dirty="0">
                <a:solidFill>
                  <a:srgbClr val="BC3E9F"/>
                </a:solidFill>
                <a:ea typeface="+mn-ea"/>
                <a:cs typeface="+mn-cs"/>
              </a:rPr>
              <a:t>EUILAP </a:t>
            </a:r>
            <a:r>
              <a:rPr lang="it-IT" b="1" dirty="0" err="1">
                <a:solidFill>
                  <a:srgbClr val="BC3E9F"/>
                </a:solidFill>
                <a:ea typeface="+mn-ea"/>
                <a:cs typeface="+mn-cs"/>
              </a:rPr>
              <a:t>seminars</a:t>
            </a:r>
            <a:r>
              <a:rPr lang="it-IT" b="1" dirty="0">
                <a:solidFill>
                  <a:srgbClr val="BC3E9F"/>
                </a:solidFill>
                <a:ea typeface="+mn-ea"/>
                <a:cs typeface="+mn-cs"/>
              </a:rPr>
              <a:t>: Copyright </a:t>
            </a:r>
            <a:r>
              <a:rPr lang="it-IT" b="1" dirty="0" err="1">
                <a:solidFill>
                  <a:srgbClr val="BC3E9F"/>
                </a:solidFill>
                <a:ea typeface="+mn-ea"/>
                <a:cs typeface="+mn-cs"/>
              </a:rPr>
              <a:t>Law</a:t>
            </a:r>
            <a:r>
              <a:rPr lang="it-IT" b="1" dirty="0">
                <a:solidFill>
                  <a:srgbClr val="BC3E9F"/>
                </a:solidFill>
                <a:ea typeface="+mn-ea"/>
                <a:cs typeface="+mn-cs"/>
              </a:rPr>
              <a:t> in the Digital Age </a:t>
            </a:r>
          </a:p>
        </p:txBody>
      </p:sp>
      <p:pic>
        <p:nvPicPr>
          <p:cNvPr id="14339" name="Immagine 7">
            <a:extLst>
              <a:ext uri="{FF2B5EF4-FFF2-40B4-BE49-F238E27FC236}">
                <a16:creationId xmlns:a16="http://schemas.microsoft.com/office/drawing/2014/main" id="{6A7D770A-C356-D93D-EFAD-C786A74CC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Immagine 6" descr="Immagine che contiene testo, schermata, grafica, Elementi grafici&#10;&#10;Descrizione generata automaticamente">
            <a:extLst>
              <a:ext uri="{FF2B5EF4-FFF2-40B4-BE49-F238E27FC236}">
                <a16:creationId xmlns:a16="http://schemas.microsoft.com/office/drawing/2014/main" id="{8F8C42E0-CCF1-147E-50BE-FB19DAE4E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a:extLst>
              <a:ext uri="{FF2B5EF4-FFF2-40B4-BE49-F238E27FC236}">
                <a16:creationId xmlns:a16="http://schemas.microsoft.com/office/drawing/2014/main" id="{421D891C-E032-6D1C-90FD-B576023CCE9D}"/>
              </a:ext>
            </a:extLst>
          </p:cNvPr>
          <p:cNvSpPr>
            <a:spLocks noGrp="1"/>
          </p:cNvSpPr>
          <p:nvPr>
            <p:ph type="title"/>
          </p:nvPr>
        </p:nvSpPr>
        <p:spPr/>
        <p:txBody>
          <a:bodyPr/>
          <a:lstStyle/>
          <a:p>
            <a:pPr eaLnBrk="1" hangingPunct="1">
              <a:defRPr/>
            </a:pPr>
            <a:r>
              <a:rPr lang="it-IT" sz="4000" dirty="0" err="1">
                <a:solidFill>
                  <a:schemeClr val="accent2">
                    <a:lumMod val="75000"/>
                  </a:schemeClr>
                </a:solidFill>
              </a:rPr>
              <a:t>Authorial</a:t>
            </a:r>
            <a:r>
              <a:rPr lang="it-IT" sz="4000" dirty="0">
                <a:solidFill>
                  <a:schemeClr val="accent2">
                    <a:lumMod val="75000"/>
                  </a:schemeClr>
                </a:solidFill>
              </a:rPr>
              <a:t>/</a:t>
            </a:r>
            <a:r>
              <a:rPr lang="it-IT" sz="4000" dirty="0" err="1">
                <a:solidFill>
                  <a:schemeClr val="accent2">
                    <a:lumMod val="75000"/>
                  </a:schemeClr>
                </a:solidFill>
              </a:rPr>
              <a:t>Original</a:t>
            </a:r>
            <a:r>
              <a:rPr lang="it-IT" sz="4000" dirty="0">
                <a:solidFill>
                  <a:schemeClr val="accent2">
                    <a:lumMod val="75000"/>
                  </a:schemeClr>
                </a:solidFill>
              </a:rPr>
              <a:t> works</a:t>
            </a:r>
          </a:p>
        </p:txBody>
      </p:sp>
      <p:sp>
        <p:nvSpPr>
          <p:cNvPr id="5123" name="Segnaposto contenuto 2">
            <a:extLst>
              <a:ext uri="{FF2B5EF4-FFF2-40B4-BE49-F238E27FC236}">
                <a16:creationId xmlns:a16="http://schemas.microsoft.com/office/drawing/2014/main" id="{BB6ED5D0-168D-5433-95F6-D71DC82E1878}"/>
              </a:ext>
            </a:extLst>
          </p:cNvPr>
          <p:cNvSpPr>
            <a:spLocks noGrp="1"/>
          </p:cNvSpPr>
          <p:nvPr>
            <p:ph idx="1"/>
          </p:nvPr>
        </p:nvSpPr>
        <p:spPr>
          <a:xfrm>
            <a:off x="539750" y="1270000"/>
            <a:ext cx="8229600" cy="4525963"/>
          </a:xfrm>
        </p:spPr>
        <p:txBody>
          <a:bodyPr/>
          <a:lstStyle/>
          <a:p>
            <a:pPr marL="0" indent="0" algn="just" eaLnBrk="1" hangingPunct="1">
              <a:buFont typeface="Arial" panose="020B0604020202020204" pitchFamily="34" charset="0"/>
              <a:buNone/>
              <a:defRPr/>
            </a:pPr>
            <a:r>
              <a:rPr lang="it-IT" altLang="it-IT" sz="2400" b="1" dirty="0">
                <a:solidFill>
                  <a:srgbClr val="953735"/>
                </a:solidFill>
                <a:ea typeface="ＭＳ Ｐゴシック" panose="020B0600070205080204" pitchFamily="34" charset="-128"/>
              </a:rPr>
              <a:t>Software Directive</a:t>
            </a:r>
          </a:p>
          <a:p>
            <a:pPr marL="0" indent="0" algn="just" eaLnBrk="1" hangingPunct="1">
              <a:buFont typeface="Arial" panose="020B0604020202020204" pitchFamily="34" charset="0"/>
              <a:buNone/>
              <a:defRPr/>
            </a:pPr>
            <a:r>
              <a:rPr lang="it-IT" altLang="it-IT" sz="2400" dirty="0">
                <a:ea typeface="ＭＳ Ｐゴシック" panose="020B0600070205080204" pitchFamily="34" charset="-128"/>
              </a:rPr>
              <a:t>Computer </a:t>
            </a:r>
            <a:r>
              <a:rPr lang="it-IT" altLang="it-IT" sz="2400" dirty="0" err="1">
                <a:ea typeface="ＭＳ Ｐゴシック" panose="020B0600070205080204" pitchFamily="34" charset="-128"/>
              </a:rPr>
              <a:t>programs</a:t>
            </a:r>
            <a:r>
              <a:rPr lang="it-IT" altLang="it-IT" sz="2400" dirty="0">
                <a:ea typeface="ＭＳ Ｐゴシック" panose="020B0600070205080204" pitchFamily="34" charset="-128"/>
              </a:rPr>
              <a:t>, graphic user </a:t>
            </a:r>
            <a:r>
              <a:rPr lang="it-IT" altLang="it-IT" sz="2400" dirty="0" err="1">
                <a:ea typeface="ＭＳ Ｐゴシック" panose="020B0600070205080204" pitchFamily="34" charset="-128"/>
              </a:rPr>
              <a:t>interfaces</a:t>
            </a:r>
            <a:r>
              <a:rPr lang="it-IT" altLang="it-IT" sz="2400" dirty="0">
                <a:ea typeface="ＭＳ Ｐゴシック" panose="020B0600070205080204" pitchFamily="34" charset="-128"/>
              </a:rPr>
              <a:t>, programming </a:t>
            </a:r>
            <a:r>
              <a:rPr lang="it-IT" altLang="it-IT" sz="2400" dirty="0" err="1">
                <a:ea typeface="ＭＳ Ｐゴシック" panose="020B0600070205080204" pitchFamily="34" charset="-128"/>
              </a:rPr>
              <a:t>languages</a:t>
            </a:r>
            <a:r>
              <a:rPr lang="it-IT" altLang="it-IT" sz="2400" dirty="0">
                <a:ea typeface="ＭＳ Ｐゴシック" panose="020B0600070205080204" pitchFamily="34" charset="-128"/>
              </a:rPr>
              <a:t>, computer </a:t>
            </a:r>
            <a:r>
              <a:rPr lang="it-IT" altLang="it-IT" sz="2400" dirty="0" err="1">
                <a:ea typeface="ＭＳ Ｐゴシック" panose="020B0600070205080204" pitchFamily="34" charset="-128"/>
              </a:rPr>
              <a:t>functionality</a:t>
            </a:r>
            <a:r>
              <a:rPr lang="it-IT" altLang="it-IT" sz="2400" dirty="0">
                <a:ea typeface="ＭＳ Ｐゴシック" panose="020B0600070205080204" pitchFamily="34" charset="-128"/>
              </a:rPr>
              <a:t>, computer data files (</a:t>
            </a:r>
            <a:r>
              <a:rPr lang="it-IT" altLang="it-IT" sz="2400" dirty="0" err="1">
                <a:ea typeface="ＭＳ Ｐゴシック" panose="020B0600070205080204" pitchFamily="34" charset="-128"/>
              </a:rPr>
              <a:t>though</a:t>
            </a:r>
            <a:r>
              <a:rPr lang="it-IT" altLang="it-IT" sz="2400" dirty="0">
                <a:ea typeface="ＭＳ Ｐゴシック" panose="020B0600070205080204" pitchFamily="34" charset="-128"/>
              </a:rPr>
              <a:t> </a:t>
            </a:r>
            <a:r>
              <a:rPr lang="it-IT" altLang="it-IT" sz="2400" dirty="0" err="1">
                <a:ea typeface="ＭＳ Ｐゴシック" panose="020B0600070205080204" pitchFamily="34" charset="-128"/>
              </a:rPr>
              <a:t>these</a:t>
            </a:r>
            <a:r>
              <a:rPr lang="it-IT" altLang="it-IT" sz="2400" dirty="0">
                <a:ea typeface="ＭＳ Ｐゴシック" panose="020B0600070205080204" pitchFamily="34" charset="-128"/>
              </a:rPr>
              <a:t> </a:t>
            </a:r>
            <a:r>
              <a:rPr lang="it-IT" altLang="it-IT" sz="2400" dirty="0" err="1">
                <a:ea typeface="ＭＳ Ｐゴシック" panose="020B0600070205080204" pitchFamily="34" charset="-128"/>
              </a:rPr>
              <a:t>may</a:t>
            </a:r>
            <a:r>
              <a:rPr lang="it-IT" altLang="it-IT" sz="2400" dirty="0">
                <a:ea typeface="ＭＳ Ｐゴシック" panose="020B0600070205080204" pitchFamily="34" charset="-128"/>
              </a:rPr>
              <a:t> be </a:t>
            </a:r>
            <a:r>
              <a:rPr lang="it-IT" altLang="it-IT" sz="2400" dirty="0" err="1">
                <a:ea typeface="ＭＳ Ｐゴシック" panose="020B0600070205080204" pitchFamily="34" charset="-128"/>
              </a:rPr>
              <a:t>authorial</a:t>
            </a:r>
            <a:r>
              <a:rPr lang="it-IT" altLang="it-IT" sz="2400" dirty="0">
                <a:ea typeface="ＭＳ Ｐゴシック" panose="020B0600070205080204" pitchFamily="34" charset="-128"/>
              </a:rPr>
              <a:t> works in </a:t>
            </a:r>
            <a:r>
              <a:rPr lang="it-IT" altLang="it-IT" sz="2400" dirty="0" err="1">
                <a:ea typeface="ＭＳ Ｐゴシック" panose="020B0600070205080204" pitchFamily="34" charset="-128"/>
              </a:rPr>
              <a:t>their</a:t>
            </a:r>
            <a:r>
              <a:rPr lang="it-IT" altLang="it-IT" sz="2400" dirty="0">
                <a:ea typeface="ＭＳ Ｐゴシック" panose="020B0600070205080204" pitchFamily="34" charset="-128"/>
              </a:rPr>
              <a:t> </a:t>
            </a:r>
            <a:r>
              <a:rPr lang="it-IT" altLang="it-IT" sz="2400" dirty="0" err="1">
                <a:ea typeface="ＭＳ Ｐゴシック" panose="020B0600070205080204" pitchFamily="34" charset="-128"/>
              </a:rPr>
              <a:t>own</a:t>
            </a:r>
            <a:r>
              <a:rPr lang="it-IT" altLang="it-IT" sz="2400" dirty="0">
                <a:ea typeface="ＭＳ Ｐゴシック" panose="020B0600070205080204" pitchFamily="34" charset="-128"/>
              </a:rPr>
              <a:t> </a:t>
            </a:r>
            <a:r>
              <a:rPr lang="it-IT" altLang="it-IT" sz="2400" dirty="0" err="1">
                <a:ea typeface="ＭＳ Ｐゴシック" panose="020B0600070205080204" pitchFamily="34" charset="-128"/>
              </a:rPr>
              <a:t>right</a:t>
            </a:r>
            <a:r>
              <a:rPr lang="it-IT" altLang="it-IT" sz="2400" dirty="0">
                <a:ea typeface="ＭＳ Ｐゴシック" panose="020B0600070205080204" pitchFamily="34" charset="-128"/>
              </a:rPr>
              <a:t>)</a:t>
            </a:r>
          </a:p>
          <a:p>
            <a:pPr marL="0" indent="0" algn="just" eaLnBrk="1" hangingPunct="1">
              <a:buFont typeface="Arial" panose="020B0604020202020204" pitchFamily="34" charset="0"/>
              <a:buNone/>
              <a:defRPr/>
            </a:pPr>
            <a:endParaRPr lang="it-IT" altLang="it-IT" sz="2400" dirty="0">
              <a:ea typeface="ＭＳ Ｐゴシック" panose="020B0600070205080204" pitchFamily="34" charset="-128"/>
            </a:endParaRPr>
          </a:p>
          <a:p>
            <a:pPr marL="0" indent="0" algn="just" eaLnBrk="1" hangingPunct="1">
              <a:buFont typeface="Arial" panose="020B0604020202020204" pitchFamily="34" charset="0"/>
              <a:buNone/>
              <a:defRPr/>
            </a:pPr>
            <a:r>
              <a:rPr lang="it-IT" altLang="it-IT" sz="2400" b="1" dirty="0">
                <a:solidFill>
                  <a:srgbClr val="00B050"/>
                </a:solidFill>
                <a:ea typeface="ＭＳ Ｐゴシック" panose="020B0600070205080204" pitchFamily="34" charset="-128"/>
              </a:rPr>
              <a:t>TRIPS Agreement 1994 and WCT</a:t>
            </a:r>
          </a:p>
          <a:p>
            <a:pPr algn="just" eaLnBrk="1" hangingPunct="1">
              <a:defRPr/>
            </a:pPr>
            <a:r>
              <a:rPr lang="en-US" altLang="it-IT" sz="1800" dirty="0">
                <a:ea typeface="ＭＳ Ｐゴシック" panose="020B0600070205080204" pitchFamily="34" charset="-128"/>
              </a:rPr>
              <a:t>Contracting Parties shall comply with Articles 1 to 21 and the Appendix of the Berne Convention (art. 1, par. 4)</a:t>
            </a:r>
          </a:p>
          <a:p>
            <a:pPr algn="just" eaLnBrk="1" hangingPunct="1">
              <a:defRPr/>
            </a:pPr>
            <a:r>
              <a:rPr lang="en-US" altLang="it-IT" sz="1800" dirty="0">
                <a:ea typeface="ＭＳ Ｐゴシック" panose="020B0600070205080204" pitchFamily="34" charset="-128"/>
              </a:rPr>
              <a:t>Copyright protection extends to expressions and not to ideas, procedures, methods of operation or mathematical concepts as such. (art. 2)</a:t>
            </a:r>
          </a:p>
          <a:p>
            <a:pPr algn="just" eaLnBrk="1" hangingPunct="1">
              <a:defRPr/>
            </a:pPr>
            <a:r>
              <a:rPr lang="en-US" altLang="it-IT" sz="1800" dirty="0">
                <a:ea typeface="ＭＳ Ｐゴシック" panose="020B0600070205080204" pitchFamily="34" charset="-128"/>
              </a:rPr>
              <a:t>Protect “computer programs…as </a:t>
            </a:r>
            <a:r>
              <a:rPr lang="en-US" altLang="it-IT" sz="1800" dirty="0" err="1">
                <a:ea typeface="ＭＳ Ｐゴシック" panose="020B0600070205080204" pitchFamily="34" charset="-128"/>
              </a:rPr>
              <a:t>literaly</a:t>
            </a:r>
            <a:r>
              <a:rPr lang="en-US" altLang="it-IT" sz="1800" dirty="0">
                <a:ea typeface="ＭＳ Ｐゴシック" panose="020B0600070205080204" pitchFamily="34" charset="-128"/>
              </a:rPr>
              <a:t> works under the Berne Convention” and “compilations of data or other materials…which by reason of the selection or arrangement of their contents constitute intellectual creations”. (Articles 9 and 10 TRIPS Agreement and Articles 1(4), 2, 4, and 5 WCT.</a:t>
            </a:r>
          </a:p>
          <a:p>
            <a:pPr marL="0" indent="0" algn="just" eaLnBrk="1" hangingPunct="1">
              <a:buFont typeface="Arial" panose="020B0604020202020204" pitchFamily="34" charset="0"/>
              <a:buNone/>
              <a:defRPr/>
            </a:pPr>
            <a:endParaRPr lang="it-IT" altLang="it-IT" sz="1800" dirty="0">
              <a:ea typeface="ＭＳ Ｐゴシック" panose="020B0600070205080204" pitchFamily="34" charset="-128"/>
            </a:endParaRPr>
          </a:p>
        </p:txBody>
      </p:sp>
      <p:pic>
        <p:nvPicPr>
          <p:cNvPr id="24579" name="Immagine 7">
            <a:extLst>
              <a:ext uri="{FF2B5EF4-FFF2-40B4-BE49-F238E27FC236}">
                <a16:creationId xmlns:a16="http://schemas.microsoft.com/office/drawing/2014/main" id="{3DB8E4E3-7858-1B42-494F-BD8EAC5C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magine 1" descr="Immagine che contiene testo, schermata, grafica, Elementi grafici&#10;&#10;Descrizione generata automaticamente">
            <a:extLst>
              <a:ext uri="{FF2B5EF4-FFF2-40B4-BE49-F238E27FC236}">
                <a16:creationId xmlns:a16="http://schemas.microsoft.com/office/drawing/2014/main" id="{27562E77-0532-ADAF-9287-E780D3D4D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7" dur="500"/>
                                        <p:tgtEl>
                                          <p:spTgt spid="51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2" dur="500"/>
                                        <p:tgtEl>
                                          <p:spTgt spid="51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7" dur="500"/>
                                        <p:tgtEl>
                                          <p:spTgt spid="512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32" dur="500"/>
                                        <p:tgtEl>
                                          <p:spTgt spid="512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37" dur="500"/>
                                        <p:tgtEl>
                                          <p:spTgt spid="512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42" dur="500"/>
                                        <p:tgtEl>
                                          <p:spTgt spid="5123">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47" dur="500"/>
                                        <p:tgtEl>
                                          <p:spTgt spid="5123">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5123">
                                            <p:txEl>
                                              <p:pRg st="4" end="4"/>
                                            </p:txEl>
                                          </p:spTgt>
                                        </p:tgtEl>
                                        <p:attrNameLst>
                                          <p:attrName>style.visibility</p:attrName>
                                        </p:attrNameLst>
                                      </p:cBhvr>
                                      <p:to>
                                        <p:strVal val="visible"/>
                                      </p:to>
                                    </p:set>
                                    <p:animEffect transition="in" filter="blinds(horizontal)">
                                      <p:cBhvr>
                                        <p:cTn id="52" dur="500"/>
                                        <p:tgtEl>
                                          <p:spTgt spid="5123">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57" dur="500"/>
                                        <p:tgtEl>
                                          <p:spTgt spid="5123">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62"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a:extLst>
              <a:ext uri="{FF2B5EF4-FFF2-40B4-BE49-F238E27FC236}">
                <a16:creationId xmlns:a16="http://schemas.microsoft.com/office/drawing/2014/main" id="{6F660790-A8C3-9423-A2AC-C3D73FF36352}"/>
              </a:ext>
            </a:extLst>
          </p:cNvPr>
          <p:cNvSpPr>
            <a:spLocks noGrp="1"/>
          </p:cNvSpPr>
          <p:nvPr>
            <p:ph type="title"/>
          </p:nvPr>
        </p:nvSpPr>
        <p:spPr>
          <a:xfrm>
            <a:off x="457200" y="1022350"/>
            <a:ext cx="8229600" cy="1143000"/>
          </a:xfrm>
        </p:spPr>
        <p:txBody>
          <a:bodyPr/>
          <a:lstStyle/>
          <a:p>
            <a:pPr eaLnBrk="1" hangingPunct="1"/>
            <a:r>
              <a:rPr lang="en-US" altLang="it-IT" sz="4000">
                <a:solidFill>
                  <a:srgbClr val="C00000"/>
                </a:solidFill>
                <a:ea typeface="ＭＳ Ｐゴシック" panose="020B0600070205080204" pitchFamily="34" charset="-128"/>
              </a:rPr>
              <a:t>Copyright between history</a:t>
            </a:r>
            <a:br>
              <a:rPr lang="en-US" altLang="it-IT" sz="4000">
                <a:solidFill>
                  <a:srgbClr val="C00000"/>
                </a:solidFill>
                <a:ea typeface="ＭＳ Ｐゴシック" panose="020B0600070205080204" pitchFamily="34" charset="-128"/>
              </a:rPr>
            </a:br>
            <a:r>
              <a:rPr lang="en-US" altLang="it-IT" sz="4000">
                <a:solidFill>
                  <a:srgbClr val="C00000"/>
                </a:solidFill>
                <a:ea typeface="ＭＳ Ｐゴシック" panose="020B0600070205080204" pitchFamily="34" charset="-128"/>
              </a:rPr>
              <a:t>and the development of technology</a:t>
            </a:r>
            <a:endParaRPr lang="it-IT" altLang="it-IT" sz="4000">
              <a:solidFill>
                <a:srgbClr val="C00000"/>
              </a:solidFill>
              <a:ea typeface="ＭＳ Ｐゴシック" panose="020B0600070205080204" pitchFamily="34" charset="-128"/>
            </a:endParaRPr>
          </a:p>
        </p:txBody>
      </p:sp>
      <p:sp>
        <p:nvSpPr>
          <p:cNvPr id="15362" name="Segnaposto contenuto 2">
            <a:extLst>
              <a:ext uri="{FF2B5EF4-FFF2-40B4-BE49-F238E27FC236}">
                <a16:creationId xmlns:a16="http://schemas.microsoft.com/office/drawing/2014/main" id="{A719A9B4-8D10-2C12-A28F-4FB4EC3E958E}"/>
              </a:ext>
            </a:extLst>
          </p:cNvPr>
          <p:cNvSpPr>
            <a:spLocks noGrp="1"/>
          </p:cNvSpPr>
          <p:nvPr>
            <p:ph idx="1"/>
          </p:nvPr>
        </p:nvSpPr>
        <p:spPr>
          <a:xfrm>
            <a:off x="457200" y="2165350"/>
            <a:ext cx="8229600" cy="4525963"/>
          </a:xfrm>
        </p:spPr>
        <p:txBody>
          <a:bodyPr/>
          <a:lstStyle/>
          <a:p>
            <a:pPr eaLnBrk="1" hangingPunct="1"/>
            <a:r>
              <a:rPr lang="it-IT" altLang="it-IT" sz="2000">
                <a:ea typeface="ＭＳ Ｐゴシック" panose="020B0600070205080204" pitchFamily="34" charset="-128"/>
              </a:rPr>
              <a:t>How does copyright arise?</a:t>
            </a:r>
          </a:p>
          <a:p>
            <a:pPr eaLnBrk="1" hangingPunct="1"/>
            <a:r>
              <a:rPr lang="it-IT" altLang="it-IT" sz="2000">
                <a:ea typeface="ＭＳ Ｐゴシック" panose="020B0600070205080204" pitchFamily="34" charset="-128"/>
              </a:rPr>
              <a:t>Birth of printing press and sovereign privileges granted to booksellers and printers. </a:t>
            </a:r>
          </a:p>
          <a:p>
            <a:pPr eaLnBrk="1" hangingPunct="1"/>
            <a:r>
              <a:rPr lang="it-IT" altLang="it-IT" sz="2000">
                <a:ea typeface="ＭＳ Ｐゴシック" panose="020B0600070205080204" pitchFamily="34" charset="-128"/>
              </a:rPr>
              <a:t>In England, </a:t>
            </a:r>
            <a:r>
              <a:rPr lang="en-US" altLang="it-IT" sz="2000">
                <a:ea typeface="ＭＳ Ｐゴシック" panose="020B0600070205080204" pitchFamily="34" charset="-128"/>
              </a:rPr>
              <a:t>the concept of </a:t>
            </a:r>
            <a:r>
              <a:rPr lang="en-US" altLang="it-IT" sz="2000" i="1">
                <a:ea typeface="ＭＳ Ｐゴシック" panose="020B0600070205080204" pitchFamily="34" charset="-128"/>
              </a:rPr>
              <a:t>copyright </a:t>
            </a:r>
            <a:r>
              <a:rPr lang="en-US" altLang="it-IT" sz="2000">
                <a:ea typeface="ＭＳ Ｐゴシック" panose="020B0600070205080204" pitchFamily="34" charset="-128"/>
              </a:rPr>
              <a:t>originated with the Statute of Anne (April 17, 1710)</a:t>
            </a:r>
            <a:r>
              <a:rPr lang="it-IT" altLang="it-IT" sz="2000">
                <a:ea typeface="ＭＳ Ｐゴシック" panose="020B0600070205080204" pitchFamily="34" charset="-128"/>
              </a:rPr>
              <a:t> </a:t>
            </a:r>
          </a:p>
          <a:p>
            <a:pPr eaLnBrk="1" hangingPunct="1"/>
            <a:r>
              <a:rPr lang="it-IT" altLang="it-IT" sz="2000">
                <a:ea typeface="ＭＳ Ｐゴシック" panose="020B0600070205080204" pitchFamily="34" charset="-128"/>
              </a:rPr>
              <a:t>In France: Act of 4-11 August 1789 on the abolition of feudalism </a:t>
            </a:r>
            <a:r>
              <a:rPr lang="it-IT" altLang="ja-JP" sz="2000">
                <a:ea typeface="ＭＳ Ｐゴシック" panose="020B0600070205080204" pitchFamily="34" charset="-128"/>
              </a:rPr>
              <a:t>(abolition of all privileges) and Art. 11 of the</a:t>
            </a:r>
            <a:r>
              <a:rPr lang="ja-JP" altLang="it-IT" sz="2000">
                <a:ea typeface="ＭＳ Ｐゴシック" panose="020B0600070205080204" pitchFamily="34" charset="-128"/>
              </a:rPr>
              <a:t>“</a:t>
            </a:r>
            <a:r>
              <a:rPr lang="it-IT" altLang="ja-JP" sz="2000">
                <a:ea typeface="ＭＳ Ｐゴシック" panose="020B0600070205080204" pitchFamily="34" charset="-128"/>
              </a:rPr>
              <a:t>Déclaration des droits de l</a:t>
            </a:r>
            <a:r>
              <a:rPr lang="ja-JP" altLang="it-IT" sz="2000">
                <a:ea typeface="ＭＳ Ｐゴシック" panose="020B0600070205080204" pitchFamily="34" charset="-128"/>
              </a:rPr>
              <a:t>’</a:t>
            </a:r>
            <a:r>
              <a:rPr lang="it-IT" altLang="ja-JP" sz="2000">
                <a:ea typeface="ＭＳ Ｐゴシック" panose="020B0600070205080204" pitchFamily="34" charset="-128"/>
              </a:rPr>
              <a:t>homme et du citoyen</a:t>
            </a:r>
            <a:r>
              <a:rPr lang="ja-JP" altLang="it-IT" sz="2000">
                <a:ea typeface="ＭＳ Ｐゴシック" panose="020B0600070205080204" pitchFamily="34" charset="-128"/>
              </a:rPr>
              <a:t>”</a:t>
            </a:r>
            <a:r>
              <a:rPr lang="it-IT" altLang="ja-JP" sz="2000">
                <a:ea typeface="ＭＳ Ｐゴシック" panose="020B0600070205080204" pitchFamily="34" charset="-128"/>
              </a:rPr>
              <a:t> enshrining freedom of the press.</a:t>
            </a:r>
          </a:p>
          <a:p>
            <a:pPr eaLnBrk="1" hangingPunct="1"/>
            <a:r>
              <a:rPr lang="en-US" altLang="it-IT" sz="2000">
                <a:ea typeface="ＭＳ Ｐゴシック" panose="020B0600070205080204" pitchFamily="34" charset="-128"/>
              </a:rPr>
              <a:t>In 1793 (Act of July 19) the first major legislation protecting </a:t>
            </a:r>
            <a:r>
              <a:rPr lang="ja-JP" altLang="it-IT" sz="2000">
                <a:ea typeface="ＭＳ Ｐゴシック" panose="020B0600070205080204" pitchFamily="34" charset="-128"/>
              </a:rPr>
              <a:t>“</a:t>
            </a:r>
            <a:r>
              <a:rPr lang="it-IT" altLang="ja-JP" sz="2000">
                <a:ea typeface="ＭＳ Ｐゴシック" panose="020B0600070205080204" pitchFamily="34" charset="-128"/>
              </a:rPr>
              <a:t>les auteurs d</a:t>
            </a:r>
            <a:r>
              <a:rPr lang="ja-JP" altLang="it-IT" sz="2000">
                <a:ea typeface="ＭＳ Ｐゴシック" panose="020B0600070205080204" pitchFamily="34" charset="-128"/>
              </a:rPr>
              <a:t>’</a:t>
            </a:r>
            <a:r>
              <a:rPr lang="it-IT" altLang="ja-JP" sz="2000">
                <a:ea typeface="ＭＳ Ｐゴシック" panose="020B0600070205080204" pitchFamily="34" charset="-128"/>
              </a:rPr>
              <a:t>écrits en tout genre, les compositeurs de musique, les peintres et dessinateurs</a:t>
            </a:r>
            <a:r>
              <a:rPr lang="ja-JP" altLang="it-IT" sz="2000">
                <a:ea typeface="ＭＳ Ｐゴシック" panose="020B0600070205080204" pitchFamily="34" charset="-128"/>
              </a:rPr>
              <a:t>”</a:t>
            </a:r>
            <a:r>
              <a:rPr lang="it-IT" altLang="ja-JP" sz="2000">
                <a:ea typeface="ＭＳ Ｐゴシック" panose="020B0600070205080204" pitchFamily="34" charset="-128"/>
              </a:rPr>
              <a:t>.</a:t>
            </a:r>
          </a:p>
          <a:p>
            <a:pPr eaLnBrk="1" hangingPunct="1"/>
            <a:r>
              <a:rPr lang="it-IT" altLang="it-IT" sz="2000">
                <a:ea typeface="ＭＳ Ｐゴシック" panose="020B0600070205080204" pitchFamily="34" charset="-128"/>
              </a:rPr>
              <a:t>In Italy, it was necessary to wait until Act No. 1950 of November 7, 1925, for the first regulation of copyright.</a:t>
            </a:r>
          </a:p>
        </p:txBody>
      </p:sp>
      <p:pic>
        <p:nvPicPr>
          <p:cNvPr id="15363" name="Immagine 7">
            <a:extLst>
              <a:ext uri="{FF2B5EF4-FFF2-40B4-BE49-F238E27FC236}">
                <a16:creationId xmlns:a16="http://schemas.microsoft.com/office/drawing/2014/main" id="{BCA819AC-7A75-45CD-7CCA-B672903AA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Immagine 1" descr="Immagine che contiene testo, schermata, grafica, Elementi grafici&#10;&#10;Descrizione generata automaticamente">
            <a:extLst>
              <a:ext uri="{FF2B5EF4-FFF2-40B4-BE49-F238E27FC236}">
                <a16:creationId xmlns:a16="http://schemas.microsoft.com/office/drawing/2014/main" id="{7B5B5B51-55BC-F8C8-8D62-BC3E1820F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a:extLst>
              <a:ext uri="{FF2B5EF4-FFF2-40B4-BE49-F238E27FC236}">
                <a16:creationId xmlns:a16="http://schemas.microsoft.com/office/drawing/2014/main" id="{F69A6DAD-94B4-9A5E-21CE-E9EB1BB4FC4F}"/>
              </a:ext>
            </a:extLst>
          </p:cNvPr>
          <p:cNvSpPr>
            <a:spLocks noGrp="1"/>
          </p:cNvSpPr>
          <p:nvPr>
            <p:ph type="title" idx="4294967295"/>
          </p:nvPr>
        </p:nvSpPr>
        <p:spPr>
          <a:xfrm>
            <a:off x="488950" y="779463"/>
            <a:ext cx="8229600" cy="1143000"/>
          </a:xfrm>
        </p:spPr>
        <p:txBody>
          <a:bodyPr/>
          <a:lstStyle/>
          <a:p>
            <a:pPr eaLnBrk="1" hangingPunct="1">
              <a:defRPr/>
            </a:pPr>
            <a:r>
              <a:rPr lang="it-IT" sz="4000" dirty="0">
                <a:solidFill>
                  <a:schemeClr val="accent2">
                    <a:lumMod val="75000"/>
                  </a:schemeClr>
                </a:solidFill>
                <a:ea typeface="+mj-ea"/>
                <a:cs typeface="+mj-cs"/>
              </a:rPr>
              <a:t>International conventions </a:t>
            </a:r>
            <a:br>
              <a:rPr lang="it-IT" sz="4000" dirty="0">
                <a:solidFill>
                  <a:schemeClr val="accent2">
                    <a:lumMod val="75000"/>
                  </a:schemeClr>
                </a:solidFill>
                <a:ea typeface="+mj-ea"/>
                <a:cs typeface="+mj-cs"/>
              </a:rPr>
            </a:br>
            <a:r>
              <a:rPr lang="it-IT" sz="4000" dirty="0">
                <a:solidFill>
                  <a:schemeClr val="accent2">
                    <a:lumMod val="75000"/>
                  </a:schemeClr>
                </a:solidFill>
                <a:ea typeface="+mj-ea"/>
                <a:cs typeface="+mj-cs"/>
              </a:rPr>
              <a:t>and </a:t>
            </a:r>
            <a:r>
              <a:rPr lang="it-IT" sz="4000" dirty="0" err="1">
                <a:solidFill>
                  <a:schemeClr val="accent2">
                    <a:lumMod val="75000"/>
                  </a:schemeClr>
                </a:solidFill>
                <a:ea typeface="+mj-ea"/>
                <a:cs typeface="+mj-cs"/>
              </a:rPr>
              <a:t>treaties</a:t>
            </a:r>
            <a:r>
              <a:rPr lang="it-IT" sz="4000" dirty="0">
                <a:solidFill>
                  <a:schemeClr val="accent2">
                    <a:lumMod val="75000"/>
                  </a:schemeClr>
                </a:solidFill>
                <a:ea typeface="+mj-ea"/>
                <a:cs typeface="+mj-cs"/>
              </a:rPr>
              <a:t>.</a:t>
            </a:r>
          </a:p>
        </p:txBody>
      </p:sp>
      <p:sp>
        <p:nvSpPr>
          <p:cNvPr id="17410" name="Segnaposto contenuto 2">
            <a:extLst>
              <a:ext uri="{FF2B5EF4-FFF2-40B4-BE49-F238E27FC236}">
                <a16:creationId xmlns:a16="http://schemas.microsoft.com/office/drawing/2014/main" id="{4C776CD8-3155-A2AC-6317-20D9A21FDE43}"/>
              </a:ext>
            </a:extLst>
          </p:cNvPr>
          <p:cNvSpPr>
            <a:spLocks noGrp="1"/>
          </p:cNvSpPr>
          <p:nvPr>
            <p:ph idx="4294967295"/>
          </p:nvPr>
        </p:nvSpPr>
        <p:spPr/>
        <p:txBody>
          <a:bodyPr/>
          <a:lstStyle/>
          <a:p>
            <a:endParaRPr lang="en-US" altLang="it-IT">
              <a:ea typeface="ＭＳ Ｐゴシック" panose="020B0600070205080204" pitchFamily="34" charset="-128"/>
            </a:endParaRPr>
          </a:p>
          <a:p>
            <a:r>
              <a:rPr lang="en-US" altLang="it-IT">
                <a:ea typeface="ＭＳ Ｐゴシック" panose="020B0600070205080204" pitchFamily="34" charset="-128"/>
              </a:rPr>
              <a:t>Berne Convention for the Protection of Literaly and Artistic Works, September 9, 1886.</a:t>
            </a:r>
          </a:p>
          <a:p>
            <a:r>
              <a:rPr lang="en-US" altLang="it-IT">
                <a:ea typeface="ＭＳ Ｐゴシック" panose="020B0600070205080204" pitchFamily="34" charset="-128"/>
              </a:rPr>
              <a:t>WIPO Copyright Treaties</a:t>
            </a:r>
          </a:p>
          <a:p>
            <a:r>
              <a:rPr lang="en-US" altLang="it-IT">
                <a:ea typeface="ＭＳ Ｐゴシック" panose="020B0600070205080204" pitchFamily="34" charset="-128"/>
              </a:rPr>
              <a:t>TRIPS Agreement</a:t>
            </a:r>
          </a:p>
        </p:txBody>
      </p:sp>
      <p:pic>
        <p:nvPicPr>
          <p:cNvPr id="17411" name="Immagine 7">
            <a:extLst>
              <a:ext uri="{FF2B5EF4-FFF2-40B4-BE49-F238E27FC236}">
                <a16:creationId xmlns:a16="http://schemas.microsoft.com/office/drawing/2014/main" id="{C2EB596C-5A25-3B25-C97B-BE0F22E81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Immagine 1" descr="Immagine che contiene testo, schermata, grafica, Elementi grafici&#10;&#10;Descrizione generata automaticamente">
            <a:extLst>
              <a:ext uri="{FF2B5EF4-FFF2-40B4-BE49-F238E27FC236}">
                <a16:creationId xmlns:a16="http://schemas.microsoft.com/office/drawing/2014/main" id="{972F2EEB-A44D-9F81-2B62-05881836A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a:extLst>
              <a:ext uri="{FF2B5EF4-FFF2-40B4-BE49-F238E27FC236}">
                <a16:creationId xmlns:a16="http://schemas.microsoft.com/office/drawing/2014/main" id="{7172E764-BE58-BA9B-C611-19915872939D}"/>
              </a:ext>
            </a:extLst>
          </p:cNvPr>
          <p:cNvSpPr>
            <a:spLocks noGrp="1"/>
          </p:cNvSpPr>
          <p:nvPr>
            <p:ph type="title" idx="4294967295"/>
          </p:nvPr>
        </p:nvSpPr>
        <p:spPr>
          <a:xfrm>
            <a:off x="457200" y="285750"/>
            <a:ext cx="8229600" cy="1143000"/>
          </a:xfrm>
        </p:spPr>
        <p:txBody>
          <a:bodyPr/>
          <a:lstStyle/>
          <a:p>
            <a:pPr eaLnBrk="1" hangingPunct="1"/>
            <a:br>
              <a:rPr lang="en-US" altLang="it-IT">
                <a:solidFill>
                  <a:srgbClr val="953735"/>
                </a:solidFill>
                <a:ea typeface="ＭＳ Ｐゴシック" panose="020B0600070205080204" pitchFamily="34" charset="-128"/>
              </a:rPr>
            </a:br>
            <a:r>
              <a:rPr lang="en-US" altLang="it-IT" sz="3600">
                <a:solidFill>
                  <a:srgbClr val="953735"/>
                </a:solidFill>
                <a:ea typeface="ＭＳ Ｐゴシック" panose="020B0600070205080204" pitchFamily="34" charset="-128"/>
              </a:rPr>
              <a:t>The EU legal framework </a:t>
            </a:r>
            <a:br>
              <a:rPr lang="en-US" altLang="it-IT" sz="3600">
                <a:solidFill>
                  <a:srgbClr val="953735"/>
                </a:solidFill>
                <a:ea typeface="ＭＳ Ｐゴシック" panose="020B0600070205080204" pitchFamily="34" charset="-128"/>
              </a:rPr>
            </a:br>
            <a:r>
              <a:rPr lang="en-US" altLang="it-IT" sz="3600">
                <a:solidFill>
                  <a:srgbClr val="953735"/>
                </a:solidFill>
                <a:ea typeface="ＭＳ Ｐゴシック" panose="020B0600070205080204" pitchFamily="34" charset="-128"/>
              </a:rPr>
              <a:t>(“acquis communautaire”)</a:t>
            </a:r>
            <a:br>
              <a:rPr lang="en-US" altLang="it-IT">
                <a:solidFill>
                  <a:srgbClr val="953735"/>
                </a:solidFill>
                <a:ea typeface="ＭＳ Ｐゴシック" panose="020B0600070205080204" pitchFamily="34" charset="-128"/>
              </a:rPr>
            </a:br>
            <a:endParaRPr lang="it-IT" altLang="it-IT">
              <a:solidFill>
                <a:srgbClr val="953735"/>
              </a:solidFill>
              <a:ea typeface="ＭＳ Ｐゴシック" panose="020B0600070205080204" pitchFamily="34" charset="-128"/>
            </a:endParaRPr>
          </a:p>
        </p:txBody>
      </p:sp>
      <p:sp>
        <p:nvSpPr>
          <p:cNvPr id="18434" name="Segnaposto contenuto 2">
            <a:extLst>
              <a:ext uri="{FF2B5EF4-FFF2-40B4-BE49-F238E27FC236}">
                <a16:creationId xmlns:a16="http://schemas.microsoft.com/office/drawing/2014/main" id="{21AD7E58-0681-623C-8BBD-7733E4A1A03F}"/>
              </a:ext>
            </a:extLst>
          </p:cNvPr>
          <p:cNvSpPr>
            <a:spLocks noGrp="1"/>
          </p:cNvSpPr>
          <p:nvPr>
            <p:ph idx="4294967295"/>
          </p:nvPr>
        </p:nvSpPr>
        <p:spPr>
          <a:xfrm>
            <a:off x="388938" y="1044575"/>
            <a:ext cx="8229600" cy="4525963"/>
          </a:xfrm>
        </p:spPr>
        <p:txBody>
          <a:bodyPr/>
          <a:lstStyle/>
          <a:p>
            <a:endParaRPr lang="en-US" altLang="it-IT" sz="1600">
              <a:ea typeface="ＭＳ Ｐゴシック" panose="020B0600070205080204" pitchFamily="34" charset="-128"/>
            </a:endParaRPr>
          </a:p>
          <a:p>
            <a:pPr>
              <a:buFont typeface="Arial" panose="020B0604020202020204" pitchFamily="34" charset="0"/>
              <a:buNone/>
            </a:pPr>
            <a:r>
              <a:rPr lang="en-US" altLang="it-IT" sz="2400">
                <a:ea typeface="ＭＳ Ｐゴシック" panose="020B0600070205080204" pitchFamily="34" charset="-128"/>
              </a:rPr>
              <a:t>An EU copyright is missing.</a:t>
            </a:r>
          </a:p>
          <a:p>
            <a:pPr>
              <a:buFont typeface="Arial" panose="020B0604020202020204" pitchFamily="34" charset="0"/>
              <a:buNone/>
            </a:pPr>
            <a:r>
              <a:rPr lang="en-US" altLang="it-IT" sz="2400" b="1">
                <a:ea typeface="ＭＳ Ｐゴシック" panose="020B0600070205080204" pitchFamily="34" charset="-128"/>
              </a:rPr>
              <a:t>Several directives </a:t>
            </a:r>
            <a:r>
              <a:rPr lang="en-US" altLang="it-IT" sz="2400">
                <a:ea typeface="ＭＳ Ｐゴシック" panose="020B0600070205080204" pitchFamily="34" charset="-128"/>
              </a:rPr>
              <a:t>and </a:t>
            </a:r>
            <a:r>
              <a:rPr lang="en-US" altLang="it-IT" sz="2400" b="1">
                <a:ea typeface="ＭＳ Ｐゴシック" panose="020B0600070205080204" pitchFamily="34" charset="-128"/>
              </a:rPr>
              <a:t>2 regulations</a:t>
            </a:r>
            <a:r>
              <a:rPr lang="en-US" altLang="it-IT" sz="2400">
                <a:ea typeface="ＭＳ Ｐゴシック" panose="020B0600070205080204" pitchFamily="34" charset="-128"/>
              </a:rPr>
              <a:t>, harmonising the essential rights of authors, performers, producers and broadcasters.</a:t>
            </a:r>
          </a:p>
          <a:p>
            <a:pPr>
              <a:buFont typeface="Arial" panose="020B0604020202020204" pitchFamily="34" charset="0"/>
              <a:buNone/>
            </a:pPr>
            <a:endParaRPr lang="en-US" altLang="it-IT">
              <a:solidFill>
                <a:srgbClr val="0000FF"/>
              </a:solidFill>
              <a:ea typeface="ＭＳ Ｐゴシック" panose="020B0600070205080204" pitchFamily="34" charset="-128"/>
              <a:hlinkClick r:id="rId2" action="ppaction://hlinkfile"/>
            </a:endParaRPr>
          </a:p>
        </p:txBody>
      </p:sp>
      <p:pic>
        <p:nvPicPr>
          <p:cNvPr id="18435" name="Immagine 7">
            <a:extLst>
              <a:ext uri="{FF2B5EF4-FFF2-40B4-BE49-F238E27FC236}">
                <a16:creationId xmlns:a16="http://schemas.microsoft.com/office/drawing/2014/main" id="{626012DE-ADBB-F21E-C946-FC1AD066E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Immagine 1" descr="Immagine che contiene testo, schermata, grafica, Elementi grafici&#10;&#10;Descrizione generata automaticamente">
            <a:extLst>
              <a:ext uri="{FF2B5EF4-FFF2-40B4-BE49-F238E27FC236}">
                <a16:creationId xmlns:a16="http://schemas.microsoft.com/office/drawing/2014/main" id="{416512E7-D6D2-82AE-B2CA-4E0FCBAED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magine 2">
            <a:extLst>
              <a:ext uri="{FF2B5EF4-FFF2-40B4-BE49-F238E27FC236}">
                <a16:creationId xmlns:a16="http://schemas.microsoft.com/office/drawing/2014/main" id="{D0EC800E-7764-013D-0816-938D27FCF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0" y="2563813"/>
            <a:ext cx="5614988"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a:extLst>
              <a:ext uri="{FF2B5EF4-FFF2-40B4-BE49-F238E27FC236}">
                <a16:creationId xmlns:a16="http://schemas.microsoft.com/office/drawing/2014/main" id="{2934C759-AAA4-1E53-5B1A-F98577F0FBCB}"/>
              </a:ext>
            </a:extLst>
          </p:cNvPr>
          <p:cNvSpPr>
            <a:spLocks noGrp="1"/>
          </p:cNvSpPr>
          <p:nvPr>
            <p:ph type="title"/>
          </p:nvPr>
        </p:nvSpPr>
        <p:spPr/>
        <p:txBody>
          <a:bodyPr/>
          <a:lstStyle/>
          <a:p>
            <a:pPr eaLnBrk="1" hangingPunct="1"/>
            <a:r>
              <a:rPr lang="it-IT" altLang="it-IT" sz="4000">
                <a:solidFill>
                  <a:schemeClr val="accent2"/>
                </a:solidFill>
                <a:ea typeface="ＭＳ Ｐゴシック" panose="020B0600070205080204" pitchFamily="34" charset="-128"/>
              </a:rPr>
              <a:t>What kind of works </a:t>
            </a:r>
            <a:br>
              <a:rPr lang="it-IT" altLang="it-IT" sz="4000">
                <a:solidFill>
                  <a:schemeClr val="accent2"/>
                </a:solidFill>
                <a:ea typeface="ＭＳ Ｐゴシック" panose="020B0600070205080204" pitchFamily="34" charset="-128"/>
              </a:rPr>
            </a:br>
            <a:r>
              <a:rPr lang="it-IT" altLang="it-IT" sz="4000">
                <a:solidFill>
                  <a:schemeClr val="accent2"/>
                </a:solidFill>
                <a:ea typeface="ＭＳ Ｐゴシック" panose="020B0600070205080204" pitchFamily="34" charset="-128"/>
              </a:rPr>
              <a:t>does it protect?</a:t>
            </a:r>
            <a:endParaRPr lang="it-IT" altLang="it-IT" sz="4000">
              <a:solidFill>
                <a:srgbClr val="953735"/>
              </a:solidFill>
              <a:ea typeface="ＭＳ Ｐゴシック" panose="020B0600070205080204" pitchFamily="34" charset="-128"/>
            </a:endParaRPr>
          </a:p>
        </p:txBody>
      </p:sp>
      <p:pic>
        <p:nvPicPr>
          <p:cNvPr id="19458" name="Immagine 7">
            <a:extLst>
              <a:ext uri="{FF2B5EF4-FFF2-40B4-BE49-F238E27FC236}">
                <a16:creationId xmlns:a16="http://schemas.microsoft.com/office/drawing/2014/main" id="{B4D77067-C0FA-CEF7-F757-E7D137D45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uppo 2">
            <a:extLst>
              <a:ext uri="{FF2B5EF4-FFF2-40B4-BE49-F238E27FC236}">
                <a16:creationId xmlns:a16="http://schemas.microsoft.com/office/drawing/2014/main" id="{AE48E40A-9C89-4E64-0DEF-DAC962EC9F60}"/>
              </a:ext>
            </a:extLst>
          </p:cNvPr>
          <p:cNvGrpSpPr>
            <a:grpSpLocks/>
          </p:cNvGrpSpPr>
          <p:nvPr/>
        </p:nvGrpSpPr>
        <p:grpSpPr bwMode="auto">
          <a:xfrm>
            <a:off x="196850" y="3143250"/>
            <a:ext cx="8856663" cy="3429000"/>
            <a:chOff x="179388" y="3357563"/>
            <a:chExt cx="8843962" cy="3500437"/>
          </a:xfrm>
        </p:grpSpPr>
        <p:pic>
          <p:nvPicPr>
            <p:cNvPr id="19462" name="Immagine 1">
              <a:extLst>
                <a:ext uri="{FF2B5EF4-FFF2-40B4-BE49-F238E27FC236}">
                  <a16:creationId xmlns:a16="http://schemas.microsoft.com/office/drawing/2014/main" id="{5DC9B8CE-3FB6-AA76-3AC3-B497E95FEA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789363"/>
              <a:ext cx="20891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magine 5" descr="C:\Users\silvia\a a PRATICA FORENSE\divina.jpg">
              <a:extLst>
                <a:ext uri="{FF2B5EF4-FFF2-40B4-BE49-F238E27FC236}">
                  <a16:creationId xmlns:a16="http://schemas.microsoft.com/office/drawing/2014/main" id="{EF960FF6-A6EF-373E-FE0E-138F0EF6A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644900"/>
              <a:ext cx="12969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mmagine 6" descr="C:\Users\silvia\a a PRATICA FORENSE\arch.jpg">
              <a:extLst>
                <a:ext uri="{FF2B5EF4-FFF2-40B4-BE49-F238E27FC236}">
                  <a16:creationId xmlns:a16="http://schemas.microsoft.com/office/drawing/2014/main" id="{6995FF81-76A5-836A-275E-46A8BB99D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815013"/>
              <a:ext cx="19446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magine 7" descr="C:\Users\silvia\a a PRATICA FORENSE\romeo.jpg">
              <a:extLst>
                <a:ext uri="{FF2B5EF4-FFF2-40B4-BE49-F238E27FC236}">
                  <a16:creationId xmlns:a16="http://schemas.microsoft.com/office/drawing/2014/main" id="{CA5B24C3-AC38-7834-3B9D-5C5EF319E3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5667375"/>
              <a:ext cx="201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mmagine 8" descr="C:\Users\silvia\a a PRATICA FORENSE\marilyn.jpg">
              <a:extLst>
                <a:ext uri="{FF2B5EF4-FFF2-40B4-BE49-F238E27FC236}">
                  <a16:creationId xmlns:a16="http://schemas.microsoft.com/office/drawing/2014/main" id="{66217514-7D96-4D48-7651-DAD0F569DF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5418138"/>
              <a:ext cx="15113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Immagine 9">
              <a:extLst>
                <a:ext uri="{FF2B5EF4-FFF2-40B4-BE49-F238E27FC236}">
                  <a16:creationId xmlns:a16="http://schemas.microsoft.com/office/drawing/2014/main" id="{A70AB0FB-2710-02A9-7050-475F4620A4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3933825"/>
              <a:ext cx="19383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Immagine 10" descr="C:\Users\silvia\a a PRATICA FORENSE\scultura.jpg">
              <a:extLst>
                <a:ext uri="{FF2B5EF4-FFF2-40B4-BE49-F238E27FC236}">
                  <a16:creationId xmlns:a16="http://schemas.microsoft.com/office/drawing/2014/main" id="{31BAA9FF-9EAC-9862-3E28-8ECDEAF043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3357563"/>
              <a:ext cx="13366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Immagine 11" descr="C:\Users\silvia\a a PRATICA FORENSE\iene.jpg">
              <a:extLst>
                <a:ext uri="{FF2B5EF4-FFF2-40B4-BE49-F238E27FC236}">
                  <a16:creationId xmlns:a16="http://schemas.microsoft.com/office/drawing/2014/main" id="{9A0FFE4B-83AE-F506-8A31-9FBBD33F6E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7625" y="3357563"/>
              <a:ext cx="13557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0" name="Immagine 1" descr="Immagine che contiene testo, schermata, grafica, Elementi grafici&#10;&#10;Descrizione generata automaticamente">
            <a:extLst>
              <a:ext uri="{FF2B5EF4-FFF2-40B4-BE49-F238E27FC236}">
                <a16:creationId xmlns:a16="http://schemas.microsoft.com/office/drawing/2014/main" id="{79981CAD-4009-140C-64B1-AF617518D3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asellaDiTesto 1">
            <a:extLst>
              <a:ext uri="{FF2B5EF4-FFF2-40B4-BE49-F238E27FC236}">
                <a16:creationId xmlns:a16="http://schemas.microsoft.com/office/drawing/2014/main" id="{A35E79F6-D31E-36EC-0C34-45D81AE5B793}"/>
              </a:ext>
            </a:extLst>
          </p:cNvPr>
          <p:cNvSpPr txBox="1">
            <a:spLocks noChangeArrowheads="1"/>
          </p:cNvSpPr>
          <p:nvPr/>
        </p:nvSpPr>
        <p:spPr bwMode="auto">
          <a:xfrm>
            <a:off x="457200" y="1576388"/>
            <a:ext cx="85074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altLang="it-IT" sz="2400">
                <a:latin typeface="Arial" panose="020B0604020202020204" pitchFamily="34" charset="0"/>
              </a:rPr>
              <a:t>Authorial/Original Works</a:t>
            </a:r>
          </a:p>
          <a:p>
            <a:pPr>
              <a:spcBef>
                <a:spcPct val="0"/>
              </a:spcBef>
              <a:buFontTx/>
              <a:buNone/>
            </a:pPr>
            <a:r>
              <a:rPr lang="it-IT" altLang="it-IT" sz="2400">
                <a:latin typeface="Arial" panose="020B0604020202020204" pitchFamily="34" charset="0"/>
              </a:rPr>
              <a:t>«Works that express an </a:t>
            </a:r>
            <a:r>
              <a:rPr lang="it-IT" altLang="it-IT" sz="2400">
                <a:solidFill>
                  <a:srgbClr val="FF0000"/>
                </a:solidFill>
                <a:latin typeface="Arial" panose="020B0604020202020204" pitchFamily="34" charset="0"/>
              </a:rPr>
              <a:t>author’s own intellectual creation</a:t>
            </a:r>
            <a:r>
              <a:rPr lang="it-IT" altLang="it-IT" sz="2400">
                <a:latin typeface="Arial" panose="020B0604020202020204" pitchFamily="34" charset="0"/>
              </a:rPr>
              <a:t>, in the sense of resulting from her free and creative choices and bearing her personal mark» (Pila, Torremans 2019 p. 266)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a:extLst>
              <a:ext uri="{FF2B5EF4-FFF2-40B4-BE49-F238E27FC236}">
                <a16:creationId xmlns:a16="http://schemas.microsoft.com/office/drawing/2014/main" id="{6BCC07E3-BB2F-2E2C-B5F2-A0B4A115FA59}"/>
              </a:ext>
            </a:extLst>
          </p:cNvPr>
          <p:cNvSpPr>
            <a:spLocks noGrp="1"/>
          </p:cNvSpPr>
          <p:nvPr>
            <p:ph type="title"/>
          </p:nvPr>
        </p:nvSpPr>
        <p:spPr/>
        <p:txBody>
          <a:bodyPr/>
          <a:lstStyle/>
          <a:p>
            <a:pPr eaLnBrk="1" hangingPunct="1">
              <a:defRPr/>
            </a:pPr>
            <a:r>
              <a:rPr lang="it-IT" sz="4000" dirty="0" err="1">
                <a:solidFill>
                  <a:schemeClr val="accent2">
                    <a:lumMod val="75000"/>
                  </a:schemeClr>
                </a:solidFill>
              </a:rPr>
              <a:t>Authorial</a:t>
            </a:r>
            <a:r>
              <a:rPr lang="it-IT" sz="4000" dirty="0">
                <a:solidFill>
                  <a:schemeClr val="accent2">
                    <a:lumMod val="75000"/>
                  </a:schemeClr>
                </a:solidFill>
              </a:rPr>
              <a:t>/</a:t>
            </a:r>
            <a:r>
              <a:rPr lang="it-IT" sz="4000" dirty="0" err="1">
                <a:solidFill>
                  <a:schemeClr val="accent2">
                    <a:lumMod val="75000"/>
                  </a:schemeClr>
                </a:solidFill>
              </a:rPr>
              <a:t>Original</a:t>
            </a:r>
            <a:r>
              <a:rPr lang="it-IT" sz="4000" dirty="0">
                <a:solidFill>
                  <a:schemeClr val="accent2">
                    <a:lumMod val="75000"/>
                  </a:schemeClr>
                </a:solidFill>
              </a:rPr>
              <a:t> works</a:t>
            </a:r>
          </a:p>
        </p:txBody>
      </p:sp>
      <p:sp>
        <p:nvSpPr>
          <p:cNvPr id="5123" name="Segnaposto contenuto 2">
            <a:extLst>
              <a:ext uri="{FF2B5EF4-FFF2-40B4-BE49-F238E27FC236}">
                <a16:creationId xmlns:a16="http://schemas.microsoft.com/office/drawing/2014/main" id="{133CF930-8649-4485-2DC0-537C7A37B3DD}"/>
              </a:ext>
            </a:extLst>
          </p:cNvPr>
          <p:cNvSpPr>
            <a:spLocks noGrp="1"/>
          </p:cNvSpPr>
          <p:nvPr>
            <p:ph idx="1"/>
          </p:nvPr>
        </p:nvSpPr>
        <p:spPr>
          <a:xfrm>
            <a:off x="468313" y="1557338"/>
            <a:ext cx="8229600" cy="4525962"/>
          </a:xfrm>
        </p:spPr>
        <p:txBody>
          <a:bodyPr/>
          <a:lstStyle/>
          <a:p>
            <a:pPr marL="0" indent="0" algn="just" eaLnBrk="1" hangingPunct="1">
              <a:buFont typeface="Arial" panose="020B0604020202020204" pitchFamily="34" charset="0"/>
              <a:buNone/>
            </a:pPr>
            <a:r>
              <a:rPr lang="it-IT" altLang="it-IT" sz="2400" b="1">
                <a:solidFill>
                  <a:srgbClr val="953735"/>
                </a:solidFill>
                <a:ea typeface="ＭＳ Ｐゴシック" panose="020B0600070205080204" pitchFamily="34" charset="-128"/>
              </a:rPr>
              <a:t>Art. 2, of the Berne Convention</a:t>
            </a:r>
          </a:p>
          <a:p>
            <a:pPr marL="0" indent="0" algn="just" eaLnBrk="1" hangingPunct="1">
              <a:buFont typeface="Arial" panose="020B0604020202020204" pitchFamily="34" charset="0"/>
              <a:buNone/>
            </a:pPr>
            <a:r>
              <a:rPr lang="en-US" altLang="it-IT" sz="1800">
                <a:ea typeface="ＭＳ Ｐゴシック" panose="020B0600070205080204" pitchFamily="34" charset="-128"/>
              </a:rPr>
              <a:t>(1) The expression "</a:t>
            </a:r>
            <a:r>
              <a:rPr lang="en-US" altLang="it-IT" sz="1800" b="1">
                <a:ea typeface="ＭＳ Ｐゴシック" panose="020B0600070205080204" pitchFamily="34" charset="-128"/>
              </a:rPr>
              <a:t>literary and artistic works</a:t>
            </a:r>
            <a:r>
              <a:rPr lang="en-US" altLang="it-IT" sz="1800">
                <a:ea typeface="ＭＳ Ｐゴシック" panose="020B0600070205080204" pitchFamily="34" charset="-128"/>
              </a:rPr>
              <a:t>" shall include every production in the </a:t>
            </a:r>
            <a:r>
              <a:rPr lang="en-US" altLang="it-IT" sz="1800" b="1">
                <a:ea typeface="ＭＳ Ｐゴシック" panose="020B0600070205080204" pitchFamily="34" charset="-128"/>
              </a:rPr>
              <a:t>literary, scientific and artistic domain</a:t>
            </a:r>
            <a:r>
              <a:rPr lang="en-US" altLang="it-IT" sz="1800">
                <a:ea typeface="ＭＳ Ｐゴシック" panose="020B0600070205080204" pitchFamily="34" charset="-128"/>
              </a:rPr>
              <a:t>, </a:t>
            </a:r>
            <a:r>
              <a:rPr lang="en-US" altLang="it-IT" sz="1800" b="1">
                <a:ea typeface="ＭＳ Ｐゴシック" panose="020B0600070205080204" pitchFamily="34" charset="-128"/>
              </a:rPr>
              <a:t>whatever may be the mode or form of its expression</a:t>
            </a:r>
            <a:r>
              <a:rPr lang="en-US" altLang="it-IT" sz="1800">
                <a:ea typeface="ＭＳ Ｐゴシック" panose="020B0600070205080204" pitchFamily="34" charset="-128"/>
              </a:rPr>
              <a:t>, such as </a:t>
            </a:r>
          </a:p>
          <a:p>
            <a:pPr marL="0" indent="0" algn="just" eaLnBrk="1" hangingPunct="1">
              <a:buFont typeface="Arial" panose="020B0604020202020204" pitchFamily="34" charset="0"/>
              <a:buNone/>
            </a:pPr>
            <a:r>
              <a:rPr lang="en-US" altLang="it-IT" sz="1800">
                <a:ea typeface="ＭＳ Ｐゴシック" panose="020B0600070205080204" pitchFamily="34" charset="-128"/>
              </a:rPr>
              <a:t>- books, pamphlets and other writings; </a:t>
            </a:r>
          </a:p>
          <a:p>
            <a:pPr marL="0" indent="0" algn="just" eaLnBrk="1" hangingPunct="1">
              <a:buFont typeface="Arial" panose="020B0604020202020204" pitchFamily="34" charset="0"/>
              <a:buNone/>
            </a:pPr>
            <a:r>
              <a:rPr lang="en-US" altLang="it-IT" sz="1800">
                <a:ea typeface="ＭＳ Ｐゴシック" panose="020B0600070205080204" pitchFamily="34" charset="-128"/>
              </a:rPr>
              <a:t>- lectures, addresses, sermons and other works of the same nature; </a:t>
            </a:r>
          </a:p>
          <a:p>
            <a:pPr marL="0" indent="0" algn="just" eaLnBrk="1" hangingPunct="1">
              <a:buFont typeface="Arial" panose="020B0604020202020204" pitchFamily="34" charset="0"/>
              <a:buNone/>
            </a:pPr>
            <a:r>
              <a:rPr lang="en-US" altLang="it-IT" sz="1800">
                <a:ea typeface="ＭＳ Ｐゴシック" panose="020B0600070205080204" pitchFamily="34" charset="-128"/>
              </a:rPr>
              <a:t>- dramatic or dramatico-musical works; </a:t>
            </a:r>
          </a:p>
          <a:p>
            <a:pPr marL="0" indent="0" algn="just" eaLnBrk="1" hangingPunct="1">
              <a:buFont typeface="Arial" panose="020B0604020202020204" pitchFamily="34" charset="0"/>
              <a:buNone/>
            </a:pPr>
            <a:r>
              <a:rPr lang="en-US" altLang="it-IT" sz="1800">
                <a:ea typeface="ＭＳ Ｐゴシック" panose="020B0600070205080204" pitchFamily="34" charset="-128"/>
              </a:rPr>
              <a:t>- choreographic works and entertainments in dumb show; </a:t>
            </a:r>
          </a:p>
          <a:p>
            <a:pPr marL="0" indent="0" algn="just" eaLnBrk="1" hangingPunct="1">
              <a:buFont typeface="Arial" panose="020B0604020202020204" pitchFamily="34" charset="0"/>
              <a:buNone/>
            </a:pPr>
            <a:r>
              <a:rPr lang="en-US" altLang="it-IT" sz="1800">
                <a:ea typeface="ＭＳ Ｐゴシック" panose="020B0600070205080204" pitchFamily="34" charset="-128"/>
              </a:rPr>
              <a:t>- musical compositions with or without words; </a:t>
            </a:r>
          </a:p>
          <a:p>
            <a:pPr marL="0" indent="0" algn="just" eaLnBrk="1" hangingPunct="1">
              <a:buFont typeface="Arial" panose="020B0604020202020204" pitchFamily="34" charset="0"/>
              <a:buNone/>
            </a:pPr>
            <a:r>
              <a:rPr lang="en-US" altLang="it-IT" sz="1800">
                <a:ea typeface="ＭＳ Ｐゴシック" panose="020B0600070205080204" pitchFamily="34" charset="-128"/>
              </a:rPr>
              <a:t>- cinematographic works to which are assimilated works expressed by a process analogous to cinematography; </a:t>
            </a:r>
          </a:p>
          <a:p>
            <a:pPr marL="0" indent="0" algn="just" eaLnBrk="1" hangingPunct="1">
              <a:buFont typeface="Arial" panose="020B0604020202020204" pitchFamily="34" charset="0"/>
              <a:buNone/>
            </a:pPr>
            <a:r>
              <a:rPr lang="en-US" altLang="it-IT" sz="1800">
                <a:ea typeface="ＭＳ Ｐゴシック" panose="020B0600070205080204" pitchFamily="34" charset="-128"/>
              </a:rPr>
              <a:t>- works of drawing, painting, architecture, sculpture, engraving and lithography;</a:t>
            </a:r>
          </a:p>
          <a:p>
            <a:pPr marL="0" indent="0" algn="just" eaLnBrk="1" hangingPunct="1">
              <a:buFont typeface="Arial" panose="020B0604020202020204" pitchFamily="34" charset="0"/>
              <a:buNone/>
            </a:pPr>
            <a:r>
              <a:rPr lang="en-US" altLang="it-IT" sz="1800">
                <a:ea typeface="ＭＳ Ｐゴシック" panose="020B0600070205080204" pitchFamily="34" charset="-128"/>
              </a:rPr>
              <a:t>- photographic works to which are assimilated works expressed by a process analogous to photography; </a:t>
            </a:r>
          </a:p>
          <a:p>
            <a:pPr marL="0" indent="0" algn="just" eaLnBrk="1" hangingPunct="1">
              <a:buFont typeface="Arial" panose="020B0604020202020204" pitchFamily="34" charset="0"/>
              <a:buNone/>
            </a:pPr>
            <a:r>
              <a:rPr lang="en-US" altLang="it-IT" sz="1800">
                <a:ea typeface="ＭＳ Ｐゴシック" panose="020B0600070205080204" pitchFamily="34" charset="-128"/>
              </a:rPr>
              <a:t>- works of applied art; illustrations, maps, plans, sketches and three-dimensional works relative to geography, topography, architecture or science. </a:t>
            </a:r>
          </a:p>
        </p:txBody>
      </p:sp>
      <p:pic>
        <p:nvPicPr>
          <p:cNvPr id="20483" name="Immagine 7">
            <a:extLst>
              <a:ext uri="{FF2B5EF4-FFF2-40B4-BE49-F238E27FC236}">
                <a16:creationId xmlns:a16="http://schemas.microsoft.com/office/drawing/2014/main" id="{241EB4EF-94EC-E034-A697-D5E121BF9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Immagine 1" descr="Immagine che contiene testo, schermata, grafica, Elementi grafici&#10;&#10;Descrizione generata automaticamente">
            <a:extLst>
              <a:ext uri="{FF2B5EF4-FFF2-40B4-BE49-F238E27FC236}">
                <a16:creationId xmlns:a16="http://schemas.microsoft.com/office/drawing/2014/main" id="{4A1972D2-A292-CABA-2C48-BD505D69C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blinds(horizontal)">
                                      <p:cBhvr>
                                        <p:cTn id="32" dur="5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blinds(horizontal)">
                                      <p:cBhvr>
                                        <p:cTn id="37" dur="500"/>
                                        <p:tgtEl>
                                          <p:spTgt spid="51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blinds(horizontal)">
                                      <p:cBhvr>
                                        <p:cTn id="42" dur="500"/>
                                        <p:tgtEl>
                                          <p:spTgt spid="51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blinds(horizontal)">
                                      <p:cBhvr>
                                        <p:cTn id="47" dur="500"/>
                                        <p:tgtEl>
                                          <p:spTgt spid="512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blinds(horizontal)">
                                      <p:cBhvr>
                                        <p:cTn id="52" dur="500"/>
                                        <p:tgtEl>
                                          <p:spTgt spid="512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Effect transition="in" filter="blinds(horizontal)">
                                      <p:cBhvr>
                                        <p:cTn id="57" dur="500"/>
                                        <p:tgtEl>
                                          <p:spTgt spid="512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5123">
                                            <p:txEl>
                                              <p:pRg st="0" end="0"/>
                                            </p:txEl>
                                          </p:spTgt>
                                        </p:tgtEl>
                                        <p:attrNameLst>
                                          <p:attrName>style.visibility</p:attrName>
                                        </p:attrNameLst>
                                      </p:cBhvr>
                                      <p:to>
                                        <p:strVal val="visible"/>
                                      </p:to>
                                    </p:set>
                                    <p:animEffect transition="in" filter="blinds(horizontal)">
                                      <p:cBhvr>
                                        <p:cTn id="62" dur="500"/>
                                        <p:tgtEl>
                                          <p:spTgt spid="5123">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67" dur="500"/>
                                        <p:tgtEl>
                                          <p:spTgt spid="5123">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72" dur="500"/>
                                        <p:tgtEl>
                                          <p:spTgt spid="5123">
                                            <p:txEl>
                                              <p:pRg st="2" end="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77" dur="500"/>
                                        <p:tgtEl>
                                          <p:spTgt spid="5123">
                                            <p:txEl>
                                              <p:pRg st="3" end="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5123">
                                            <p:txEl>
                                              <p:pRg st="4" end="4"/>
                                            </p:txEl>
                                          </p:spTgt>
                                        </p:tgtEl>
                                        <p:attrNameLst>
                                          <p:attrName>style.visibility</p:attrName>
                                        </p:attrNameLst>
                                      </p:cBhvr>
                                      <p:to>
                                        <p:strVal val="visible"/>
                                      </p:to>
                                    </p:set>
                                    <p:animEffect transition="in" filter="blinds(horizontal)">
                                      <p:cBhvr>
                                        <p:cTn id="82" dur="500"/>
                                        <p:tgtEl>
                                          <p:spTgt spid="5123">
                                            <p:txEl>
                                              <p:pRg st="4" end="4"/>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87" dur="500"/>
                                        <p:tgtEl>
                                          <p:spTgt spid="5123">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92" dur="500"/>
                                        <p:tgtEl>
                                          <p:spTgt spid="5123">
                                            <p:txEl>
                                              <p:pRg st="6" end="6"/>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5123">
                                            <p:txEl>
                                              <p:pRg st="7" end="7"/>
                                            </p:txEl>
                                          </p:spTgt>
                                        </p:tgtEl>
                                        <p:attrNameLst>
                                          <p:attrName>style.visibility</p:attrName>
                                        </p:attrNameLst>
                                      </p:cBhvr>
                                      <p:to>
                                        <p:strVal val="visible"/>
                                      </p:to>
                                    </p:set>
                                    <p:animEffect transition="in" filter="blinds(horizontal)">
                                      <p:cBhvr>
                                        <p:cTn id="97" dur="500"/>
                                        <p:tgtEl>
                                          <p:spTgt spid="5123">
                                            <p:txEl>
                                              <p:pRg st="7" end="7"/>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5123">
                                            <p:txEl>
                                              <p:pRg st="8" end="8"/>
                                            </p:txEl>
                                          </p:spTgt>
                                        </p:tgtEl>
                                        <p:attrNameLst>
                                          <p:attrName>style.visibility</p:attrName>
                                        </p:attrNameLst>
                                      </p:cBhvr>
                                      <p:to>
                                        <p:strVal val="visible"/>
                                      </p:to>
                                    </p:set>
                                    <p:animEffect transition="in" filter="blinds(horizontal)">
                                      <p:cBhvr>
                                        <p:cTn id="102" dur="500"/>
                                        <p:tgtEl>
                                          <p:spTgt spid="5123">
                                            <p:txEl>
                                              <p:pRg st="8" end="8"/>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5123">
                                            <p:txEl>
                                              <p:pRg st="9" end="9"/>
                                            </p:txEl>
                                          </p:spTgt>
                                        </p:tgtEl>
                                        <p:attrNameLst>
                                          <p:attrName>style.visibility</p:attrName>
                                        </p:attrNameLst>
                                      </p:cBhvr>
                                      <p:to>
                                        <p:strVal val="visible"/>
                                      </p:to>
                                    </p:set>
                                    <p:animEffect transition="in" filter="blinds(horizontal)">
                                      <p:cBhvr>
                                        <p:cTn id="107" dur="500"/>
                                        <p:tgtEl>
                                          <p:spTgt spid="5123">
                                            <p:txEl>
                                              <p:pRg st="9" end="9"/>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5123">
                                            <p:txEl>
                                              <p:pRg st="10" end="10"/>
                                            </p:txEl>
                                          </p:spTgt>
                                        </p:tgtEl>
                                        <p:attrNameLst>
                                          <p:attrName>style.visibility</p:attrName>
                                        </p:attrNameLst>
                                      </p:cBhvr>
                                      <p:to>
                                        <p:strVal val="visible"/>
                                      </p:to>
                                    </p:set>
                                    <p:animEffect transition="in" filter="blinds(horizontal)">
                                      <p:cBhvr>
                                        <p:cTn id="112"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a:extLst>
              <a:ext uri="{FF2B5EF4-FFF2-40B4-BE49-F238E27FC236}">
                <a16:creationId xmlns:a16="http://schemas.microsoft.com/office/drawing/2014/main" id="{84828200-E9B0-14F4-AFB3-C786B6C29778}"/>
              </a:ext>
            </a:extLst>
          </p:cNvPr>
          <p:cNvSpPr>
            <a:spLocks noGrp="1"/>
          </p:cNvSpPr>
          <p:nvPr>
            <p:ph type="title"/>
          </p:nvPr>
        </p:nvSpPr>
        <p:spPr/>
        <p:txBody>
          <a:bodyPr/>
          <a:lstStyle/>
          <a:p>
            <a:pPr eaLnBrk="1" hangingPunct="1">
              <a:defRPr/>
            </a:pPr>
            <a:r>
              <a:rPr lang="it-IT" sz="4000" dirty="0" err="1">
                <a:solidFill>
                  <a:schemeClr val="accent2">
                    <a:lumMod val="75000"/>
                  </a:schemeClr>
                </a:solidFill>
              </a:rPr>
              <a:t>Authorial</a:t>
            </a:r>
            <a:r>
              <a:rPr lang="it-IT" sz="4000" dirty="0">
                <a:solidFill>
                  <a:schemeClr val="accent2">
                    <a:lumMod val="75000"/>
                  </a:schemeClr>
                </a:solidFill>
              </a:rPr>
              <a:t>/</a:t>
            </a:r>
            <a:r>
              <a:rPr lang="it-IT" sz="4000" dirty="0" err="1">
                <a:solidFill>
                  <a:schemeClr val="accent2">
                    <a:lumMod val="75000"/>
                  </a:schemeClr>
                </a:solidFill>
              </a:rPr>
              <a:t>Original</a:t>
            </a:r>
            <a:r>
              <a:rPr lang="it-IT" sz="4000" dirty="0">
                <a:solidFill>
                  <a:schemeClr val="accent2">
                    <a:lumMod val="75000"/>
                  </a:schemeClr>
                </a:solidFill>
              </a:rPr>
              <a:t> works</a:t>
            </a:r>
          </a:p>
        </p:txBody>
      </p:sp>
      <p:sp>
        <p:nvSpPr>
          <p:cNvPr id="5123" name="Segnaposto contenuto 2">
            <a:extLst>
              <a:ext uri="{FF2B5EF4-FFF2-40B4-BE49-F238E27FC236}">
                <a16:creationId xmlns:a16="http://schemas.microsoft.com/office/drawing/2014/main" id="{5CC749E5-7DF9-E590-8DA2-76D7C6C0A92C}"/>
              </a:ext>
            </a:extLst>
          </p:cNvPr>
          <p:cNvSpPr>
            <a:spLocks noGrp="1"/>
          </p:cNvSpPr>
          <p:nvPr>
            <p:ph idx="1"/>
          </p:nvPr>
        </p:nvSpPr>
        <p:spPr>
          <a:xfrm>
            <a:off x="468313" y="1557338"/>
            <a:ext cx="8229600" cy="4525962"/>
          </a:xfrm>
        </p:spPr>
        <p:txBody>
          <a:bodyPr/>
          <a:lstStyle/>
          <a:p>
            <a:pPr marL="0" indent="0" algn="just" eaLnBrk="1" hangingPunct="1">
              <a:buFont typeface="Arial" panose="020B0604020202020204" pitchFamily="34" charset="0"/>
              <a:buNone/>
            </a:pPr>
            <a:r>
              <a:rPr lang="it-IT" altLang="it-IT" sz="2400" b="1" dirty="0">
                <a:solidFill>
                  <a:srgbClr val="953735"/>
                </a:solidFill>
                <a:ea typeface="ＭＳ Ｐゴシック" panose="020B0600070205080204" pitchFamily="34" charset="-128"/>
              </a:rPr>
              <a:t>Art. 2, of the Berne Convention</a:t>
            </a:r>
          </a:p>
          <a:p>
            <a:pPr marL="0" indent="0" algn="just" eaLnBrk="1" hangingPunct="1">
              <a:buFont typeface="Arial" panose="020B0604020202020204" pitchFamily="34" charset="0"/>
              <a:buNone/>
            </a:pPr>
            <a:endParaRPr lang="en-US" altLang="it-IT" sz="1800" dirty="0">
              <a:ea typeface="ＭＳ Ｐゴシック" panose="020B0600070205080204" pitchFamily="34" charset="-128"/>
            </a:endParaRPr>
          </a:p>
          <a:p>
            <a:pPr marL="0" indent="0" algn="just" eaLnBrk="1" hangingPunct="1">
              <a:buFont typeface="Arial" panose="020B0604020202020204" pitchFamily="34" charset="0"/>
              <a:buNone/>
            </a:pPr>
            <a:r>
              <a:rPr lang="en-US" altLang="it-IT" sz="1800" dirty="0">
                <a:ea typeface="ＭＳ Ｐゴシック" panose="020B0600070205080204" pitchFamily="34" charset="-128"/>
              </a:rPr>
              <a:t>(3) Translations, adaptations, arrangements of music and other alterations of a literary or artistic work shall be protected as original works without prejudice to the copyright in the original work.</a:t>
            </a:r>
          </a:p>
          <a:p>
            <a:pPr marL="0" indent="0" algn="just" eaLnBrk="1" hangingPunct="1">
              <a:buFont typeface="Arial" panose="020B0604020202020204" pitchFamily="34" charset="0"/>
              <a:buNone/>
            </a:pPr>
            <a:r>
              <a:rPr lang="en-US" altLang="it-IT" sz="1800" dirty="0">
                <a:ea typeface="ＭＳ Ｐゴシック" panose="020B0600070205080204" pitchFamily="34" charset="-128"/>
              </a:rPr>
              <a:t>(5) Collections of literary or artistic works such as </a:t>
            </a:r>
            <a:r>
              <a:rPr lang="en-US" altLang="it-IT" sz="1800" dirty="0" err="1">
                <a:ea typeface="ＭＳ Ｐゴシック" panose="020B0600070205080204" pitchFamily="34" charset="-128"/>
              </a:rPr>
              <a:t>encyclopaedias</a:t>
            </a:r>
            <a:r>
              <a:rPr lang="en-US" altLang="it-IT" sz="1800" dirty="0">
                <a:ea typeface="ＭＳ Ｐゴシック" panose="020B0600070205080204" pitchFamily="34" charset="-128"/>
              </a:rPr>
              <a:t> and anthologies which, by reason of the selection and arrangement of their contents, constitute intellectual creations shall be protected as such, without prejudice to the copyright in each of the works forming part of such collections.</a:t>
            </a:r>
          </a:p>
          <a:p>
            <a:pPr marL="0" indent="0" algn="just" eaLnBrk="1" hangingPunct="1">
              <a:buFont typeface="Arial" panose="020B0604020202020204" pitchFamily="34" charset="0"/>
              <a:buNone/>
            </a:pPr>
            <a:r>
              <a:rPr lang="en-US" altLang="it-IT" sz="1800" dirty="0">
                <a:ea typeface="ＭＳ Ｐゴシック" panose="020B0600070205080204" pitchFamily="34" charset="-128"/>
              </a:rPr>
              <a:t>(7) Subject to the provisions of Article 7 (4) of this Convention, it shall be a matter for legislation in the countries of the Union to determine the extent of the application of their laws to works of applied art and </a:t>
            </a:r>
            <a:r>
              <a:rPr lang="en-US" altLang="it-IT" sz="1800" b="1" dirty="0">
                <a:ea typeface="ＭＳ Ｐゴシック" panose="020B0600070205080204" pitchFamily="34" charset="-128"/>
              </a:rPr>
              <a:t>industrial designs and models</a:t>
            </a:r>
            <a:r>
              <a:rPr lang="en-US" altLang="it-IT" sz="1800" dirty="0">
                <a:ea typeface="ＭＳ Ｐゴシック" panose="020B0600070205080204" pitchFamily="34" charset="-128"/>
              </a:rPr>
              <a:t>, as well as the conditions under which such works, designs and models shall be protected. Works protected in the country of origin solely as designs and models shall be entitled in another country of the Union only to such special protection as is granted in that country to designs and models; however, if no such special protection is granted in that country, such works shall be protected as artistic works.</a:t>
            </a:r>
            <a:endParaRPr lang="it-IT" altLang="it-IT" sz="1800" dirty="0">
              <a:ea typeface="ＭＳ Ｐゴシック" panose="020B0600070205080204" pitchFamily="34" charset="-128"/>
            </a:endParaRPr>
          </a:p>
        </p:txBody>
      </p:sp>
      <p:pic>
        <p:nvPicPr>
          <p:cNvPr id="21507" name="Immagine 7">
            <a:extLst>
              <a:ext uri="{FF2B5EF4-FFF2-40B4-BE49-F238E27FC236}">
                <a16:creationId xmlns:a16="http://schemas.microsoft.com/office/drawing/2014/main" id="{5AA16AA7-BCFF-389D-3770-590A320F5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Immagine 1" descr="Immagine che contiene testo, schermata, grafica, Elementi grafici&#10;&#10;Descrizione generata automaticamente">
            <a:extLst>
              <a:ext uri="{FF2B5EF4-FFF2-40B4-BE49-F238E27FC236}">
                <a16:creationId xmlns:a16="http://schemas.microsoft.com/office/drawing/2014/main" id="{B7EAD3D2-7F7F-D3E7-8B0A-42238EEF7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2"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a:extLst>
              <a:ext uri="{FF2B5EF4-FFF2-40B4-BE49-F238E27FC236}">
                <a16:creationId xmlns:a16="http://schemas.microsoft.com/office/drawing/2014/main" id="{8FD5A1F1-BE4F-06DB-BCAE-0B163CF26F44}"/>
              </a:ext>
            </a:extLst>
          </p:cNvPr>
          <p:cNvSpPr>
            <a:spLocks noGrp="1"/>
          </p:cNvSpPr>
          <p:nvPr>
            <p:ph type="title"/>
          </p:nvPr>
        </p:nvSpPr>
        <p:spPr/>
        <p:txBody>
          <a:bodyPr/>
          <a:lstStyle/>
          <a:p>
            <a:pPr eaLnBrk="1" hangingPunct="1">
              <a:defRPr/>
            </a:pPr>
            <a:r>
              <a:rPr lang="it-IT" sz="4000" dirty="0" err="1">
                <a:solidFill>
                  <a:schemeClr val="accent2">
                    <a:lumMod val="75000"/>
                  </a:schemeClr>
                </a:solidFill>
              </a:rPr>
              <a:t>Authorial</a:t>
            </a:r>
            <a:r>
              <a:rPr lang="it-IT" sz="4000" dirty="0">
                <a:solidFill>
                  <a:schemeClr val="accent2">
                    <a:lumMod val="75000"/>
                  </a:schemeClr>
                </a:solidFill>
              </a:rPr>
              <a:t>/</a:t>
            </a:r>
            <a:r>
              <a:rPr lang="it-IT" sz="4000" dirty="0" err="1">
                <a:solidFill>
                  <a:schemeClr val="accent2">
                    <a:lumMod val="75000"/>
                  </a:schemeClr>
                </a:solidFill>
              </a:rPr>
              <a:t>Original</a:t>
            </a:r>
            <a:r>
              <a:rPr lang="it-IT" sz="4000" dirty="0">
                <a:solidFill>
                  <a:schemeClr val="accent2">
                    <a:lumMod val="75000"/>
                  </a:schemeClr>
                </a:solidFill>
              </a:rPr>
              <a:t> works</a:t>
            </a:r>
          </a:p>
        </p:txBody>
      </p:sp>
      <p:sp>
        <p:nvSpPr>
          <p:cNvPr id="5123" name="Segnaposto contenuto 2">
            <a:extLst>
              <a:ext uri="{FF2B5EF4-FFF2-40B4-BE49-F238E27FC236}">
                <a16:creationId xmlns:a16="http://schemas.microsoft.com/office/drawing/2014/main" id="{A12746BD-BC5A-F876-20DC-F0CCFD4EFDEE}"/>
              </a:ext>
            </a:extLst>
          </p:cNvPr>
          <p:cNvSpPr>
            <a:spLocks noGrp="1"/>
          </p:cNvSpPr>
          <p:nvPr>
            <p:ph idx="1"/>
          </p:nvPr>
        </p:nvSpPr>
        <p:spPr>
          <a:xfrm>
            <a:off x="468313" y="1557338"/>
            <a:ext cx="8229600" cy="4525962"/>
          </a:xfrm>
        </p:spPr>
        <p:txBody>
          <a:bodyPr/>
          <a:lstStyle/>
          <a:p>
            <a:pPr marL="0" indent="0" algn="just" eaLnBrk="1" hangingPunct="1">
              <a:buFont typeface="Arial" panose="020B0604020202020204" pitchFamily="34" charset="0"/>
              <a:buNone/>
            </a:pPr>
            <a:r>
              <a:rPr lang="it-IT" altLang="it-IT" sz="2400" b="1">
                <a:solidFill>
                  <a:srgbClr val="953735"/>
                </a:solidFill>
                <a:ea typeface="ＭＳ Ｐゴシック" panose="020B0600070205080204" pitchFamily="34" charset="-128"/>
              </a:rPr>
              <a:t>Information Society Directive</a:t>
            </a:r>
          </a:p>
          <a:p>
            <a:pPr marL="0" indent="0" algn="just" eaLnBrk="1" hangingPunct="1">
              <a:buFont typeface="Arial" panose="020B0604020202020204" pitchFamily="34" charset="0"/>
              <a:buNone/>
            </a:pPr>
            <a:r>
              <a:rPr lang="it-IT" altLang="it-IT" sz="2400">
                <a:ea typeface="ＭＳ Ｐゴシック" panose="020B0600070205080204" pitchFamily="34" charset="-128"/>
              </a:rPr>
              <a:t>Any combination of words, sounds, movement, colour, etc. even if part of a larger work.</a:t>
            </a:r>
          </a:p>
          <a:p>
            <a:pPr marL="0" indent="0" algn="just" eaLnBrk="1" hangingPunct="1">
              <a:buFont typeface="Arial" panose="020B0604020202020204" pitchFamily="34" charset="0"/>
              <a:buNone/>
            </a:pPr>
            <a:endParaRPr lang="it-IT" altLang="it-IT" sz="2400">
              <a:solidFill>
                <a:srgbClr val="953735"/>
              </a:solidFill>
              <a:ea typeface="ＭＳ Ｐゴシック" panose="020B0600070205080204" pitchFamily="34" charset="-128"/>
            </a:endParaRPr>
          </a:p>
          <a:p>
            <a:pPr marL="0" indent="0" algn="just" eaLnBrk="1" hangingPunct="1">
              <a:buFont typeface="Arial" panose="020B0604020202020204" pitchFamily="34" charset="0"/>
              <a:buNone/>
            </a:pPr>
            <a:r>
              <a:rPr lang="en-US" altLang="it-IT" sz="2400" b="1">
                <a:solidFill>
                  <a:srgbClr val="953735"/>
                </a:solidFill>
                <a:ea typeface="ＭＳ Ｐゴシック" panose="020B0600070205080204" pitchFamily="34" charset="-128"/>
              </a:rPr>
              <a:t>Article 6 of the </a:t>
            </a:r>
            <a:r>
              <a:rPr lang="it-IT" altLang="it-IT" sz="2400" b="1">
                <a:solidFill>
                  <a:srgbClr val="953735"/>
                </a:solidFill>
                <a:ea typeface="ＭＳ Ｐゴシック" panose="020B0600070205080204" pitchFamily="34" charset="-128"/>
              </a:rPr>
              <a:t>Term Directive</a:t>
            </a:r>
            <a:endParaRPr lang="en-US" altLang="it-IT" sz="2400" b="1">
              <a:solidFill>
                <a:srgbClr val="953735"/>
              </a:solidFill>
              <a:ea typeface="ＭＳ Ｐゴシック" panose="020B0600070205080204" pitchFamily="34" charset="-128"/>
            </a:endParaRPr>
          </a:p>
          <a:p>
            <a:pPr marL="0" indent="0" algn="just" eaLnBrk="1" hangingPunct="1">
              <a:buFont typeface="Arial" panose="020B0604020202020204" pitchFamily="34" charset="0"/>
              <a:buNone/>
            </a:pPr>
            <a:r>
              <a:rPr lang="en-US" altLang="it-IT" sz="2400" b="1">
                <a:ea typeface="ＭＳ Ｐゴシック" panose="020B0600070205080204" pitchFamily="34" charset="-128"/>
              </a:rPr>
              <a:t>“Protection of photographs</a:t>
            </a:r>
          </a:p>
          <a:p>
            <a:pPr marL="0" indent="0" algn="just" eaLnBrk="1" hangingPunct="1">
              <a:buFont typeface="Arial" panose="020B0604020202020204" pitchFamily="34" charset="0"/>
              <a:buNone/>
            </a:pPr>
            <a:r>
              <a:rPr lang="en-US" altLang="it-IT" sz="2400">
                <a:ea typeface="ＭＳ Ｐゴシック" panose="020B0600070205080204" pitchFamily="34" charset="-128"/>
              </a:rPr>
              <a:t>Photographs which are original in the sense that they are the author's own intellectual creation shall be protected in accordance with Article 1. No other criteria shall be applied to determine their eligibility for protection. Member States may provide for the protection of other photographs.”</a:t>
            </a:r>
            <a:endParaRPr lang="it-IT" altLang="it-IT" sz="2400">
              <a:ea typeface="ＭＳ Ｐゴシック" panose="020B0600070205080204" pitchFamily="34" charset="-128"/>
            </a:endParaRPr>
          </a:p>
        </p:txBody>
      </p:sp>
      <p:pic>
        <p:nvPicPr>
          <p:cNvPr id="22531" name="Immagine 7">
            <a:extLst>
              <a:ext uri="{FF2B5EF4-FFF2-40B4-BE49-F238E27FC236}">
                <a16:creationId xmlns:a16="http://schemas.microsoft.com/office/drawing/2014/main" id="{EBCB032E-18BF-CFD1-D27B-18E8D62DC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magine 1" descr="Immagine che contiene testo, schermata, grafica, Elementi grafici&#10;&#10;Descrizione generata automaticamente">
            <a:extLst>
              <a:ext uri="{FF2B5EF4-FFF2-40B4-BE49-F238E27FC236}">
                <a16:creationId xmlns:a16="http://schemas.microsoft.com/office/drawing/2014/main" id="{5B822497-40BE-AD77-D168-76A035EC4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17" dur="500"/>
                                        <p:tgtEl>
                                          <p:spTgt spid="512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23">
                                            <p:txEl>
                                              <p:pRg st="0" end="0"/>
                                            </p:txEl>
                                          </p:spTgt>
                                        </p:tgtEl>
                                        <p:attrNameLst>
                                          <p:attrName>style.visibility</p:attrName>
                                        </p:attrNameLst>
                                      </p:cBhvr>
                                      <p:to>
                                        <p:strVal val="visible"/>
                                      </p:to>
                                    </p:set>
                                    <p:animEffect transition="in" filter="blinds(horizontal)">
                                      <p:cBhvr>
                                        <p:cTn id="32" dur="500"/>
                                        <p:tgtEl>
                                          <p:spTgt spid="512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37" dur="500"/>
                                        <p:tgtEl>
                                          <p:spTgt spid="5123">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blinds(horizontal)">
                                      <p:cBhvr>
                                        <p:cTn id="42" dur="500"/>
                                        <p:tgtEl>
                                          <p:spTgt spid="512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47" dur="500"/>
                                        <p:tgtEl>
                                          <p:spTgt spid="5123">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5123">
                                            <p:txEl>
                                              <p:pRg st="4" end="4"/>
                                            </p:txEl>
                                          </p:spTgt>
                                        </p:tgtEl>
                                        <p:attrNameLst>
                                          <p:attrName>style.visibility</p:attrName>
                                        </p:attrNameLst>
                                      </p:cBhvr>
                                      <p:to>
                                        <p:strVal val="visible"/>
                                      </p:to>
                                    </p:set>
                                    <p:animEffect transition="in" filter="blinds(horizontal)">
                                      <p:cBhvr>
                                        <p:cTn id="5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a:extLst>
              <a:ext uri="{FF2B5EF4-FFF2-40B4-BE49-F238E27FC236}">
                <a16:creationId xmlns:a16="http://schemas.microsoft.com/office/drawing/2014/main" id="{C60863AD-3865-0C16-9F86-024A4A773592}"/>
              </a:ext>
            </a:extLst>
          </p:cNvPr>
          <p:cNvSpPr>
            <a:spLocks noGrp="1"/>
          </p:cNvSpPr>
          <p:nvPr>
            <p:ph type="title"/>
          </p:nvPr>
        </p:nvSpPr>
        <p:spPr/>
        <p:txBody>
          <a:bodyPr/>
          <a:lstStyle/>
          <a:p>
            <a:pPr eaLnBrk="1" hangingPunct="1">
              <a:defRPr/>
            </a:pPr>
            <a:r>
              <a:rPr lang="it-IT" sz="4000" dirty="0" err="1">
                <a:solidFill>
                  <a:schemeClr val="accent2">
                    <a:lumMod val="75000"/>
                  </a:schemeClr>
                </a:solidFill>
              </a:rPr>
              <a:t>Authorial</a:t>
            </a:r>
            <a:r>
              <a:rPr lang="it-IT" sz="4000" dirty="0">
                <a:solidFill>
                  <a:schemeClr val="accent2">
                    <a:lumMod val="75000"/>
                  </a:schemeClr>
                </a:solidFill>
              </a:rPr>
              <a:t>/</a:t>
            </a:r>
            <a:r>
              <a:rPr lang="it-IT" sz="4000" dirty="0" err="1">
                <a:solidFill>
                  <a:schemeClr val="accent2">
                    <a:lumMod val="75000"/>
                  </a:schemeClr>
                </a:solidFill>
              </a:rPr>
              <a:t>Original</a:t>
            </a:r>
            <a:r>
              <a:rPr lang="it-IT" sz="4000" dirty="0">
                <a:solidFill>
                  <a:schemeClr val="accent2">
                    <a:lumMod val="75000"/>
                  </a:schemeClr>
                </a:solidFill>
              </a:rPr>
              <a:t> works</a:t>
            </a:r>
          </a:p>
        </p:txBody>
      </p:sp>
      <p:sp>
        <p:nvSpPr>
          <p:cNvPr id="23554" name="Segnaposto contenuto 2">
            <a:extLst>
              <a:ext uri="{FF2B5EF4-FFF2-40B4-BE49-F238E27FC236}">
                <a16:creationId xmlns:a16="http://schemas.microsoft.com/office/drawing/2014/main" id="{4F79FEBB-5DBD-8BFC-5358-B77F04DFD11E}"/>
              </a:ext>
            </a:extLst>
          </p:cNvPr>
          <p:cNvSpPr>
            <a:spLocks noGrp="1"/>
          </p:cNvSpPr>
          <p:nvPr>
            <p:ph idx="1"/>
          </p:nvPr>
        </p:nvSpPr>
        <p:spPr>
          <a:xfrm>
            <a:off x="539750" y="1270000"/>
            <a:ext cx="8229600" cy="4525963"/>
          </a:xfrm>
        </p:spPr>
        <p:txBody>
          <a:bodyPr/>
          <a:lstStyle/>
          <a:p>
            <a:pPr marL="0" indent="0" algn="just" eaLnBrk="1" hangingPunct="1">
              <a:buFont typeface="Arial" panose="020B0604020202020204" pitchFamily="34" charset="0"/>
              <a:buNone/>
            </a:pPr>
            <a:endParaRPr lang="en-US" altLang="it-IT" sz="2400" b="1">
              <a:solidFill>
                <a:srgbClr val="953735"/>
              </a:solidFill>
              <a:ea typeface="ＭＳ Ｐゴシック" panose="020B0600070205080204" pitchFamily="34" charset="-128"/>
            </a:endParaRPr>
          </a:p>
          <a:p>
            <a:pPr marL="0" indent="0" algn="just" eaLnBrk="1" hangingPunct="1">
              <a:buFont typeface="Arial" panose="020B0604020202020204" pitchFamily="34" charset="0"/>
              <a:buNone/>
            </a:pPr>
            <a:r>
              <a:rPr lang="it-IT" altLang="it-IT" sz="2400" b="1">
                <a:solidFill>
                  <a:srgbClr val="953735"/>
                </a:solidFill>
                <a:ea typeface="ＭＳ Ｐゴシック" panose="020B0600070205080204" pitchFamily="34" charset="-128"/>
              </a:rPr>
              <a:t>Database Directive</a:t>
            </a:r>
            <a:endParaRPr lang="en-US" altLang="it-IT" sz="2400">
              <a:ea typeface="ＭＳ Ｐゴシック" panose="020B0600070205080204" pitchFamily="34" charset="-128"/>
            </a:endParaRPr>
          </a:p>
          <a:p>
            <a:pPr marL="0" indent="0" algn="just" eaLnBrk="1" hangingPunct="1">
              <a:buFont typeface="Arial" panose="020B0604020202020204" pitchFamily="34" charset="0"/>
              <a:buNone/>
            </a:pPr>
            <a:r>
              <a:rPr lang="en-US" altLang="it-IT" sz="2400">
                <a:ea typeface="ＭＳ Ｐゴシック" panose="020B0600070205080204" pitchFamily="34" charset="-128"/>
              </a:rPr>
              <a:t>“[…] the term ‘database’ should be understood to include literary, artistic, musical or other collections of works or collections of other material such as texts, sound, images, numbers, facts, and data; […] it should cover collections of independent works, data or other materials </a:t>
            </a:r>
            <a:r>
              <a:rPr lang="en-US" altLang="it-IT" sz="2400" b="1">
                <a:ea typeface="ＭＳ Ｐゴシック" panose="020B0600070205080204" pitchFamily="34" charset="-128"/>
              </a:rPr>
              <a:t>which are systematically or methodically arranged and can be individually accessed</a:t>
            </a:r>
            <a:r>
              <a:rPr lang="en-US" altLang="it-IT" sz="2400">
                <a:ea typeface="ＭＳ Ｐゴシック" panose="020B0600070205080204" pitchFamily="34" charset="-128"/>
              </a:rPr>
              <a:t>;”</a:t>
            </a:r>
            <a:endParaRPr lang="it-IT" altLang="it-IT" sz="2400">
              <a:ea typeface="ＭＳ Ｐゴシック" panose="020B0600070205080204" pitchFamily="34" charset="-128"/>
            </a:endParaRPr>
          </a:p>
        </p:txBody>
      </p:sp>
      <p:pic>
        <p:nvPicPr>
          <p:cNvPr id="23555" name="Immagine 7">
            <a:extLst>
              <a:ext uri="{FF2B5EF4-FFF2-40B4-BE49-F238E27FC236}">
                <a16:creationId xmlns:a16="http://schemas.microsoft.com/office/drawing/2014/main" id="{553E47D9-5476-75F6-FC53-44BBB9279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1485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magine 1" descr="Immagine che contiene testo, schermata, grafica, Elementi grafici&#10;&#10;Descrizione generata automaticamente">
            <a:extLst>
              <a:ext uri="{FF2B5EF4-FFF2-40B4-BE49-F238E27FC236}">
                <a16:creationId xmlns:a16="http://schemas.microsoft.com/office/drawing/2014/main" id="{F737E04E-3675-2DDF-11DB-BDF43CFDA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09" b="10687"/>
          <a:stretch>
            <a:fillRect/>
          </a:stretch>
        </p:blipFill>
        <p:spPr bwMode="auto">
          <a:xfrm>
            <a:off x="7235825" y="115888"/>
            <a:ext cx="1800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4612</TotalTime>
  <Words>979</Words>
  <Application>Microsoft Macintosh PowerPoint</Application>
  <PresentationFormat>Presentazione su schermo (4:3)</PresentationFormat>
  <Paragraphs>60</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ＭＳ Ｐゴシック</vt:lpstr>
      <vt:lpstr>Arial</vt:lpstr>
      <vt:lpstr>Calibri</vt:lpstr>
      <vt:lpstr>Tema di Office</vt:lpstr>
      <vt:lpstr>26th March 2024 Introduction to Copyright</vt:lpstr>
      <vt:lpstr>Copyright between history and the development of technology</vt:lpstr>
      <vt:lpstr>International conventions  and treaties.</vt:lpstr>
      <vt:lpstr> The EU legal framework  (“acquis communautaire”) </vt:lpstr>
      <vt:lpstr>What kind of works  does it protect?</vt:lpstr>
      <vt:lpstr>Authorial/Original works</vt:lpstr>
      <vt:lpstr>Authorial/Original works</vt:lpstr>
      <vt:lpstr>Authorial/Original works</vt:lpstr>
      <vt:lpstr>Authorial/Original works</vt:lpstr>
      <vt:lpstr>Authorial/Original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unite</dc:title>
  <dc:creator>Manuela</dc:creator>
  <cp:lastModifiedBy>Emanuela Arezzo</cp:lastModifiedBy>
  <cp:revision>306</cp:revision>
  <dcterms:created xsi:type="dcterms:W3CDTF">2012-11-16T18:27:40Z</dcterms:created>
  <dcterms:modified xsi:type="dcterms:W3CDTF">2024-04-11T08:02:40Z</dcterms:modified>
</cp:coreProperties>
</file>